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notesSlides/notesSlide48.xml" ContentType="application/vnd.openxmlformats-officedocument.presentationml.notesSlide+xml"/>
  <Override PartName="/ppt/tags/tag42.xml" ContentType="application/vnd.openxmlformats-officedocument.presentationml.tags+xml"/>
  <Override PartName="/ppt/notesSlides/notesSlide49.xml" ContentType="application/vnd.openxmlformats-officedocument.presentationml.notesSlide+xml"/>
  <Override PartName="/ppt/tags/tag43.xml" ContentType="application/vnd.openxmlformats-officedocument.presentationml.tags+xml"/>
  <Override PartName="/ppt/notesSlides/notesSlide50.xml" ContentType="application/vnd.openxmlformats-officedocument.presentationml.notesSlide+xml"/>
  <Override PartName="/ppt/tags/tag44.xml" ContentType="application/vnd.openxmlformats-officedocument.presentationml.tags+xml"/>
  <Override PartName="/ppt/notesSlides/notesSlide51.xml" ContentType="application/vnd.openxmlformats-officedocument.presentationml.notesSlide+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127"/>
  </p:notesMasterIdLst>
  <p:sldIdLst>
    <p:sldId id="863" r:id="rId16"/>
    <p:sldId id="996" r:id="rId17"/>
    <p:sldId id="997" r:id="rId18"/>
    <p:sldId id="8327" r:id="rId19"/>
    <p:sldId id="998" r:id="rId20"/>
    <p:sldId id="999" r:id="rId21"/>
    <p:sldId id="1000" r:id="rId22"/>
    <p:sldId id="1002" r:id="rId23"/>
    <p:sldId id="949" r:id="rId24"/>
    <p:sldId id="954" r:id="rId25"/>
    <p:sldId id="682" r:id="rId26"/>
    <p:sldId id="955" r:id="rId27"/>
    <p:sldId id="1003" r:id="rId28"/>
    <p:sldId id="8308" r:id="rId29"/>
    <p:sldId id="8309" r:id="rId30"/>
    <p:sldId id="956" r:id="rId31"/>
    <p:sldId id="684" r:id="rId32"/>
    <p:sldId id="1005" r:id="rId33"/>
    <p:sldId id="1006" r:id="rId34"/>
    <p:sldId id="1008" r:id="rId35"/>
    <p:sldId id="993" r:id="rId36"/>
    <p:sldId id="1001" r:id="rId37"/>
    <p:sldId id="8261" r:id="rId38"/>
    <p:sldId id="4669" r:id="rId39"/>
    <p:sldId id="4362" r:id="rId40"/>
    <p:sldId id="569" r:id="rId41"/>
    <p:sldId id="8258" r:id="rId42"/>
    <p:sldId id="8262" r:id="rId43"/>
    <p:sldId id="8259" r:id="rId44"/>
    <p:sldId id="1576" r:id="rId45"/>
    <p:sldId id="4360" r:id="rId46"/>
    <p:sldId id="8264" r:id="rId47"/>
    <p:sldId id="8263" r:id="rId48"/>
    <p:sldId id="8265" r:id="rId49"/>
    <p:sldId id="8266" r:id="rId50"/>
    <p:sldId id="8267" r:id="rId51"/>
    <p:sldId id="8268" r:id="rId52"/>
    <p:sldId id="8269" r:id="rId53"/>
    <p:sldId id="8270" r:id="rId54"/>
    <p:sldId id="8271" r:id="rId55"/>
    <p:sldId id="8272" r:id="rId56"/>
    <p:sldId id="1004" r:id="rId57"/>
    <p:sldId id="1007" r:id="rId58"/>
    <p:sldId id="8274" r:id="rId59"/>
    <p:sldId id="8286" r:id="rId60"/>
    <p:sldId id="8275" r:id="rId61"/>
    <p:sldId id="8273" r:id="rId62"/>
    <p:sldId id="8276" r:id="rId63"/>
    <p:sldId id="8277" r:id="rId64"/>
    <p:sldId id="8278" r:id="rId65"/>
    <p:sldId id="8279" r:id="rId66"/>
    <p:sldId id="8282" r:id="rId67"/>
    <p:sldId id="8283" r:id="rId68"/>
    <p:sldId id="8280" r:id="rId69"/>
    <p:sldId id="8281" r:id="rId70"/>
    <p:sldId id="8290" r:id="rId71"/>
    <p:sldId id="8287" r:id="rId72"/>
    <p:sldId id="8288" r:id="rId73"/>
    <p:sldId id="8289" r:id="rId74"/>
    <p:sldId id="8291" r:id="rId75"/>
    <p:sldId id="8292" r:id="rId76"/>
    <p:sldId id="8293" r:id="rId77"/>
    <p:sldId id="8299" r:id="rId78"/>
    <p:sldId id="8300" r:id="rId79"/>
    <p:sldId id="8301" r:id="rId80"/>
    <p:sldId id="8302" r:id="rId81"/>
    <p:sldId id="8284" r:id="rId82"/>
    <p:sldId id="8285" r:id="rId83"/>
    <p:sldId id="8294" r:id="rId84"/>
    <p:sldId id="443" r:id="rId85"/>
    <p:sldId id="437" r:id="rId86"/>
    <p:sldId id="364" r:id="rId87"/>
    <p:sldId id="375" r:id="rId88"/>
    <p:sldId id="376" r:id="rId89"/>
    <p:sldId id="367" r:id="rId90"/>
    <p:sldId id="377" r:id="rId91"/>
    <p:sldId id="370" r:id="rId92"/>
    <p:sldId id="8295" r:id="rId93"/>
    <p:sldId id="578" r:id="rId94"/>
    <p:sldId id="531" r:id="rId95"/>
    <p:sldId id="535" r:id="rId96"/>
    <p:sldId id="537" r:id="rId97"/>
    <p:sldId id="8296" r:id="rId98"/>
    <p:sldId id="8297" r:id="rId99"/>
    <p:sldId id="8298" r:id="rId100"/>
    <p:sldId id="8306" r:id="rId101"/>
    <p:sldId id="8307" r:id="rId102"/>
    <p:sldId id="8303" r:id="rId103"/>
    <p:sldId id="8304" r:id="rId104"/>
    <p:sldId id="8316" r:id="rId105"/>
    <p:sldId id="8317" r:id="rId106"/>
    <p:sldId id="8318" r:id="rId107"/>
    <p:sldId id="8305" r:id="rId108"/>
    <p:sldId id="8310" r:id="rId109"/>
    <p:sldId id="8328" r:id="rId110"/>
    <p:sldId id="8329" r:id="rId111"/>
    <p:sldId id="8311" r:id="rId112"/>
    <p:sldId id="8315" r:id="rId113"/>
    <p:sldId id="8319" r:id="rId114"/>
    <p:sldId id="8321" r:id="rId115"/>
    <p:sldId id="8322" r:id="rId116"/>
    <p:sldId id="8323" r:id="rId117"/>
    <p:sldId id="8324" r:id="rId118"/>
    <p:sldId id="8320" r:id="rId119"/>
    <p:sldId id="8325" r:id="rId120"/>
    <p:sldId id="8326" r:id="rId121"/>
    <p:sldId id="8312" r:id="rId122"/>
    <p:sldId id="8313" r:id="rId123"/>
    <p:sldId id="8314" r:id="rId124"/>
    <p:sldId id="847" r:id="rId125"/>
    <p:sldId id="950"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955"/>
            <p14:sldId id="1003"/>
            <p14:sldId id="8308"/>
            <p14:sldId id="8309"/>
            <p14:sldId id="956"/>
            <p14:sldId id="684"/>
            <p14:sldId id="1005"/>
            <p14:sldId id="1006"/>
          </p14:sldIdLst>
        </p14:section>
        <p14:section name="Modern Data Warehousing" id="{382673BA-4AC1-4E1E-864E-1381BD2D30F7}">
          <p14:sldIdLst>
            <p14:sldId id="1008"/>
            <p14:sldId id="993"/>
            <p14:sldId id="1001"/>
            <p14:sldId id="8261"/>
            <p14:sldId id="4669"/>
            <p14:sldId id="4362"/>
            <p14:sldId id="569"/>
            <p14:sldId id="8258"/>
            <p14:sldId id="8262"/>
            <p14:sldId id="8259"/>
            <p14:sldId id="1576"/>
            <p14:sldId id="4360"/>
            <p14:sldId id="8264"/>
            <p14:sldId id="8263"/>
            <p14:sldId id="8265"/>
            <p14:sldId id="8266"/>
            <p14:sldId id="8267"/>
            <p14:sldId id="8268"/>
            <p14:sldId id="8269"/>
            <p14:sldId id="8270"/>
            <p14:sldId id="8271"/>
            <p14:sldId id="8272"/>
            <p14:sldId id="1004"/>
            <p14:sldId id="1007"/>
            <p14:sldId id="8274"/>
            <p14:sldId id="8286"/>
            <p14:sldId id="8275"/>
            <p14:sldId id="8273"/>
            <p14:sldId id="8276"/>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443"/>
            <p14:sldId id="437"/>
            <p14:sldId id="364"/>
            <p14:sldId id="375"/>
            <p14:sldId id="376"/>
            <p14:sldId id="367"/>
            <p14:sldId id="377"/>
            <p14:sldId id="370"/>
            <p14:sldId id="8295"/>
            <p14:sldId id="578"/>
            <p14:sldId id="53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BA666-0BB1-4341-AF7D-D1591993927E}" v="6" dt="2019-06-06T05:36:13.2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6" autoAdjust="0"/>
    <p:restoredTop sz="96357" autoAdjust="0"/>
  </p:normalViewPr>
  <p:slideViewPr>
    <p:cSldViewPr snapToGrid="0">
      <p:cViewPr varScale="1">
        <p:scale>
          <a:sx n="96" d="100"/>
          <a:sy n="96" d="100"/>
        </p:scale>
        <p:origin x="48" y="2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5.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microsoft.com/office/2015/10/relationships/revisionInfo" Target="revisionInfo.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6.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presProps" Target="presProps.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viewProps" Target="viewProps.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theme" Target="theme/theme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8.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tableStyles" Target="tableStyles.xml"/><Relationship Id="rId15" Type="http://schemas.openxmlformats.org/officeDocument/2006/relationships/slideMaster" Target="slideMasters/slideMaster9.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notesMaster" Target="notesMasters/notesMaster1.xml"/><Relationship Id="rId10" Type="http://schemas.openxmlformats.org/officeDocument/2006/relationships/slideMaster" Target="slideMasters/slideMaster4.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customXml" Target="../customXml/item4.xml"/><Relationship Id="rId9" Type="http://schemas.openxmlformats.org/officeDocument/2006/relationships/slideMaster" Target="slideMasters/slideMaster3.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750BA666-0BB1-4341-AF7D-D1591993927E}"/>
    <pc:docChg chg="custSel modSld">
      <pc:chgData name="Fabio Braga" userId="613eb079-57c7-4126-97e0-8d0ffad165b8" providerId="ADAL" clId="{750BA666-0BB1-4341-AF7D-D1591993927E}" dt="2019-06-06T05:36:24.384" v="13" actId="1076"/>
      <pc:docMkLst>
        <pc:docMk/>
      </pc:docMkLst>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docChg>
  </pc:docChgLst>
  <pc:docChgLst>
    <pc:chgData name="Paul Wilcox" userId="be6daff017ddb434" providerId="LiveId" clId="{AAD1F869-45A9-451D-808B-07B59F6A47E9}"/>
  </pc:docChgLst>
  <pc:docChgLst>
    <pc:chgData name="Fabio Braga" userId="613eb079-57c7-4126-97e0-8d0ffad165b8" providerId="ADAL" clId="{A32284E9-6832-43E9-A169-05CA37C281A6}"/>
  </pc:docChgLst>
  <pc:docChgLst>
    <pc:chgData name="Ann Sonnen (Slalom LLC)" userId="S::v-ansonn@microsoft.com::025cbdcb-f091-4049-bca1-c30b2eb1d986" providerId="AD" clId="Web-{56AC5281-D838-421D-A831-CFF930CFD3F3}"/>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466E783-AEBB-40D0-A4F2-7117260C37B8}"/>
  </pc:docChgLst>
  <pc:docChgLst>
    <pc:chgData name="Fabio Braga" userId="613eb079-57c7-4126-97e0-8d0ffad165b8" providerId="ADAL" clId="{B6DA2AAA-EB51-4891-85CD-13352083E508}"/>
    <pc:docChg chg="undo redo custSel addSld delSld modSld sldOrd modSection">
      <pc:chgData name="Fabio Braga" userId="613eb079-57c7-4126-97e0-8d0ffad165b8" providerId="ADAL" clId="{B6DA2AAA-EB51-4891-85CD-13352083E508}" dt="2019-04-28T03:43:13.936" v="10605" actId="14100"/>
      <pc:docMkLst>
        <pc:docMk/>
      </pc:docMkLst>
      <pc:sldChg chg="addSp modSp modAnim">
        <pc:chgData name="Fabio Braga" userId="613eb079-57c7-4126-97e0-8d0ffad165b8" providerId="ADAL" clId="{B6DA2AAA-EB51-4891-85CD-13352083E508}" dt="2019-04-27T04:42:59.647" v="10178"/>
        <pc:sldMkLst>
          <pc:docMk/>
          <pc:sldMk cId="246911523" sldId="437"/>
        </pc:sldMkLst>
        <pc:spChg chg="add mod">
          <ac:chgData name="Fabio Braga" userId="613eb079-57c7-4126-97e0-8d0ffad165b8" providerId="ADAL" clId="{B6DA2AAA-EB51-4891-85CD-13352083E508}" dt="2019-04-27T04:42:43.457" v="10177" actId="14100"/>
          <ac:spMkLst>
            <pc:docMk/>
            <pc:sldMk cId="246911523" sldId="437"/>
            <ac:spMk id="3" creationId="{EEA6E025-BFD2-43A4-88A5-AB7EFFFA7FAC}"/>
          </ac:spMkLst>
        </pc:spChg>
        <pc:spChg chg="mod">
          <ac:chgData name="Fabio Braga" userId="613eb079-57c7-4126-97e0-8d0ffad165b8" providerId="ADAL" clId="{B6DA2AAA-EB51-4891-85CD-13352083E508}" dt="2019-04-27T04:38:53.646" v="10164" actId="207"/>
          <ac:spMkLst>
            <pc:docMk/>
            <pc:sldMk cId="246911523" sldId="437"/>
            <ac:spMk id="53" creationId="{5F35FCE0-AB7A-4555-A257-A1AFC7AB2305}"/>
          </ac:spMkLst>
        </pc:spChg>
      </pc:sldChg>
      <pc:sldChg chg="modSp">
        <pc:chgData name="Fabio Braga" userId="613eb079-57c7-4126-97e0-8d0ffad165b8" providerId="ADAL" clId="{B6DA2AAA-EB51-4891-85CD-13352083E508}" dt="2019-04-27T04:38:31.253" v="10160" actId="207"/>
        <pc:sldMkLst>
          <pc:docMk/>
          <pc:sldMk cId="572361262" sldId="443"/>
        </pc:sldMkLst>
        <pc:spChg chg="mod">
          <ac:chgData name="Fabio Braga" userId="613eb079-57c7-4126-97e0-8d0ffad165b8" providerId="ADAL" clId="{B6DA2AAA-EB51-4891-85CD-13352083E508}" dt="2019-04-27T04:38:31.253" v="10160" actId="207"/>
          <ac:spMkLst>
            <pc:docMk/>
            <pc:sldMk cId="572361262" sldId="443"/>
            <ac:spMk id="6" creationId="{751EB83F-AE38-4D24-8EBC-AE9E878982D1}"/>
          </ac:spMkLst>
        </pc:spChg>
      </pc:sldChg>
      <pc:sldChg chg="modSp">
        <pc:chgData name="Fabio Braga" userId="613eb079-57c7-4126-97e0-8d0ffad165b8" providerId="ADAL" clId="{B6DA2AAA-EB51-4891-85CD-13352083E508}" dt="2019-04-27T05:08:47.420" v="10191" actId="20577"/>
        <pc:sldMkLst>
          <pc:docMk/>
          <pc:sldMk cId="3232688559" sldId="531"/>
        </pc:sldMkLst>
        <pc:spChg chg="mod">
          <ac:chgData name="Fabio Braga" userId="613eb079-57c7-4126-97e0-8d0ffad165b8" providerId="ADAL" clId="{B6DA2AAA-EB51-4891-85CD-13352083E508}" dt="2019-04-27T05:08:47.420" v="10191" actId="20577"/>
          <ac:spMkLst>
            <pc:docMk/>
            <pc:sldMk cId="3232688559" sldId="531"/>
            <ac:spMk id="2" creationId="{2089A2EE-5B8C-40B3-8852-4E431CE01E78}"/>
          </ac:spMkLst>
        </pc:spChg>
      </pc:sldChg>
      <pc:sldChg chg="modSp">
        <pc:chgData name="Fabio Braga" userId="613eb079-57c7-4126-97e0-8d0ffad165b8" providerId="ADAL" clId="{B6DA2AAA-EB51-4891-85CD-13352083E508}" dt="2019-04-23T23:37:57.331" v="5021"/>
        <pc:sldMkLst>
          <pc:docMk/>
          <pc:sldMk cId="2170387878" sldId="569"/>
        </pc:sldMkLst>
        <pc:spChg chg="mod">
          <ac:chgData name="Fabio Braga" userId="613eb079-57c7-4126-97e0-8d0ffad165b8" providerId="ADAL" clId="{B6DA2AAA-EB51-4891-85CD-13352083E508}" dt="2019-04-23T23:37:57.331" v="5021"/>
          <ac:spMkLst>
            <pc:docMk/>
            <pc:sldMk cId="2170387878" sldId="569"/>
            <ac:spMk id="2" creationId="{5F2E4DD6-49FE-442F-B3C3-1CE67E59DFEA}"/>
          </ac:spMkLst>
        </pc:spChg>
      </pc:sldChg>
      <pc:sldChg chg="delSp modSp ord modNotesTx">
        <pc:chgData name="Fabio Braga" userId="613eb079-57c7-4126-97e0-8d0ffad165b8" providerId="ADAL" clId="{B6DA2AAA-EB51-4891-85CD-13352083E508}" dt="2019-04-23T09:54:25.063" v="2347" actId="20577"/>
        <pc:sldMkLst>
          <pc:docMk/>
          <pc:sldMk cId="184792635" sldId="682"/>
        </pc:sldMkLst>
        <pc:spChg chg="del">
          <ac:chgData name="Fabio Braga" userId="613eb079-57c7-4126-97e0-8d0ffad165b8" providerId="ADAL" clId="{B6DA2AAA-EB51-4891-85CD-13352083E508}" dt="2019-04-23T09:28:46.682" v="1869" actId="478"/>
          <ac:spMkLst>
            <pc:docMk/>
            <pc:sldMk cId="184792635" sldId="682"/>
            <ac:spMk id="202" creationId="{A2200639-5D12-452A-83FC-4D03F58D6B9A}"/>
          </ac:spMkLst>
        </pc:spChg>
        <pc:spChg chg="mod">
          <ac:chgData name="Fabio Braga" userId="613eb079-57c7-4126-97e0-8d0ffad165b8" providerId="ADAL" clId="{B6DA2AAA-EB51-4891-85CD-13352083E508}" dt="2019-04-23T09:29:18.551" v="1932" actId="1037"/>
          <ac:spMkLst>
            <pc:docMk/>
            <pc:sldMk cId="184792635" sldId="682"/>
            <ac:spMk id="224" creationId="{7C48A13F-2864-4E28-8DD2-5CC8CC7C70B2}"/>
          </ac:spMkLst>
        </pc:spChg>
        <pc:spChg chg="mod">
          <ac:chgData name="Fabio Braga" userId="613eb079-57c7-4126-97e0-8d0ffad165b8" providerId="ADAL" clId="{B6DA2AAA-EB51-4891-85CD-13352083E508}" dt="2019-04-23T09:29:18.551" v="1932" actId="1037"/>
          <ac:spMkLst>
            <pc:docMk/>
            <pc:sldMk cId="184792635" sldId="682"/>
            <ac:spMk id="226" creationId="{87144978-AC28-4DB6-A740-957358EDD337}"/>
          </ac:spMkLst>
        </pc:spChg>
        <pc:spChg chg="mod">
          <ac:chgData name="Fabio Braga" userId="613eb079-57c7-4126-97e0-8d0ffad165b8" providerId="ADAL" clId="{B6DA2AAA-EB51-4891-85CD-13352083E508}" dt="2019-04-23T09:29:08.217" v="1889" actId="1037"/>
          <ac:spMkLst>
            <pc:docMk/>
            <pc:sldMk cId="184792635" sldId="682"/>
            <ac:spMk id="248" creationId="{8807D870-9F55-462D-846E-30DE0637DAA1}"/>
          </ac:spMkLst>
        </pc:spChg>
        <pc:grpChg chg="mod">
          <ac:chgData name="Fabio Braga" userId="613eb079-57c7-4126-97e0-8d0ffad165b8" providerId="ADAL" clId="{B6DA2AAA-EB51-4891-85CD-13352083E508}" dt="2019-04-23T09:29:18.551" v="1932" actId="1037"/>
          <ac:grpSpMkLst>
            <pc:docMk/>
            <pc:sldMk cId="184792635" sldId="682"/>
            <ac:grpSpMk id="263" creationId="{00000000-0000-0000-0000-000000000000}"/>
          </ac:grpSpMkLst>
        </pc:grpChg>
        <pc:grpChg chg="mod">
          <ac:chgData name="Fabio Braga" userId="613eb079-57c7-4126-97e0-8d0ffad165b8" providerId="ADAL" clId="{B6DA2AAA-EB51-4891-85CD-13352083E508}" dt="2019-04-23T09:29:18.551" v="1932" actId="1037"/>
          <ac:grpSpMkLst>
            <pc:docMk/>
            <pc:sldMk cId="184792635" sldId="682"/>
            <ac:grpSpMk id="359" creationId="{39A59C1F-2E15-40D1-98F2-308B76D66F62}"/>
          </ac:grpSpMkLst>
        </pc:grpChg>
        <pc:picChg chg="del">
          <ac:chgData name="Fabio Braga" userId="613eb079-57c7-4126-97e0-8d0ffad165b8" providerId="ADAL" clId="{B6DA2AAA-EB51-4891-85CD-13352083E508}" dt="2019-04-23T09:28:46.682" v="1869" actId="478"/>
          <ac:picMkLst>
            <pc:docMk/>
            <pc:sldMk cId="184792635" sldId="682"/>
            <ac:picMk id="196" creationId="{A3404894-9FE3-4A59-87E4-42EEB4980BD7}"/>
          </ac:picMkLst>
        </pc:picChg>
      </pc:sldChg>
      <pc:sldChg chg="modSp">
        <pc:chgData name="Fabio Braga" userId="613eb079-57c7-4126-97e0-8d0ffad165b8" providerId="ADAL" clId="{B6DA2AAA-EB51-4891-85CD-13352083E508}" dt="2019-04-23T22:30:20.672" v="4968" actId="404"/>
        <pc:sldMkLst>
          <pc:docMk/>
          <pc:sldMk cId="2148002904" sldId="684"/>
        </pc:sldMkLst>
        <pc:spChg chg="mod">
          <ac:chgData name="Fabio Braga" userId="613eb079-57c7-4126-97e0-8d0ffad165b8" providerId="ADAL" clId="{B6DA2AAA-EB51-4891-85CD-13352083E508}" dt="2019-04-23T22:30:20.672" v="4968" actId="404"/>
          <ac:spMkLst>
            <pc:docMk/>
            <pc:sldMk cId="2148002904" sldId="684"/>
            <ac:spMk id="3" creationId="{00000000-0000-0000-0000-000000000000}"/>
          </ac:spMkLst>
        </pc:spChg>
      </pc:sldChg>
      <pc:sldChg chg="modSp">
        <pc:chgData name="Fabio Braga" userId="613eb079-57c7-4126-97e0-8d0ffad165b8" providerId="ADAL" clId="{B6DA2AAA-EB51-4891-85CD-13352083E508}" dt="2019-04-23T09:31:11.593" v="1948" actId="114"/>
        <pc:sldMkLst>
          <pc:docMk/>
          <pc:sldMk cId="60699150" sldId="863"/>
        </pc:sldMkLst>
        <pc:spChg chg="mod">
          <ac:chgData name="Fabio Braga" userId="613eb079-57c7-4126-97e0-8d0ffad165b8" providerId="ADAL" clId="{B6DA2AAA-EB51-4891-85CD-13352083E508}" dt="2019-04-23T09:31:11.593" v="1948" actId="114"/>
          <ac:spMkLst>
            <pc:docMk/>
            <pc:sldMk cId="60699150" sldId="863"/>
            <ac:spMk id="8" creationId="{3A0DAADA-F624-4519-A470-EA748F3EB995}"/>
          </ac:spMkLst>
        </pc:spChg>
      </pc:sldChg>
      <pc:sldChg chg="ord">
        <pc:chgData name="Fabio Braga" userId="613eb079-57c7-4126-97e0-8d0ffad165b8" providerId="ADAL" clId="{B6DA2AAA-EB51-4891-85CD-13352083E508}" dt="2019-04-23T22:31:22.392" v="4969"/>
        <pc:sldMkLst>
          <pc:docMk/>
          <pc:sldMk cId="4254980241" sldId="949"/>
        </pc:sldMkLst>
      </pc:sldChg>
      <pc:sldChg chg="ord">
        <pc:chgData name="Fabio Braga" userId="613eb079-57c7-4126-97e0-8d0ffad165b8" providerId="ADAL" clId="{B6DA2AAA-EB51-4891-85CD-13352083E508}" dt="2019-04-23T22:31:22.392" v="4969"/>
        <pc:sldMkLst>
          <pc:docMk/>
          <pc:sldMk cId="153498946" sldId="954"/>
        </pc:sldMkLst>
      </pc:sldChg>
      <pc:sldChg chg="addSp delSp modSp ord">
        <pc:chgData name="Fabio Braga" userId="613eb079-57c7-4126-97e0-8d0ffad165b8" providerId="ADAL" clId="{B6DA2AAA-EB51-4891-85CD-13352083E508}" dt="2019-04-23T09:29:36.689" v="1938" actId="478"/>
        <pc:sldMkLst>
          <pc:docMk/>
          <pc:sldMk cId="1910531266" sldId="955"/>
        </pc:sldMkLst>
        <pc:spChg chg="del">
          <ac:chgData name="Fabio Braga" userId="613eb079-57c7-4126-97e0-8d0ffad165b8" providerId="ADAL" clId="{B6DA2AAA-EB51-4891-85CD-13352083E508}" dt="2019-04-23T09:28:50.970" v="1870" actId="478"/>
          <ac:spMkLst>
            <pc:docMk/>
            <pc:sldMk cId="1910531266" sldId="955"/>
            <ac:spMk id="202" creationId="{A2200639-5D12-452A-83FC-4D03F58D6B9A}"/>
          </ac:spMkLst>
        </pc:spChg>
        <pc:spChg chg="del mod">
          <ac:chgData name="Fabio Braga" userId="613eb079-57c7-4126-97e0-8d0ffad165b8" providerId="ADAL" clId="{B6DA2AAA-EB51-4891-85CD-13352083E508}" dt="2019-04-23T09:29:33.595" v="1936" actId="478"/>
          <ac:spMkLst>
            <pc:docMk/>
            <pc:sldMk cId="1910531266" sldId="955"/>
            <ac:spMk id="224" creationId="{7C48A13F-2864-4E28-8DD2-5CC8CC7C70B2}"/>
          </ac:spMkLst>
        </pc:spChg>
        <pc:spChg chg="del">
          <ac:chgData name="Fabio Braga" userId="613eb079-57c7-4126-97e0-8d0ffad165b8" providerId="ADAL" clId="{B6DA2AAA-EB51-4891-85CD-13352083E508}" dt="2019-04-23T09:29:36.689" v="1938" actId="478"/>
          <ac:spMkLst>
            <pc:docMk/>
            <pc:sldMk cId="1910531266" sldId="955"/>
            <ac:spMk id="226" creationId="{87144978-AC28-4DB6-A740-957358EDD337}"/>
          </ac:spMkLst>
        </pc:spChg>
        <pc:spChg chg="add">
          <ac:chgData name="Fabio Braga" userId="613eb079-57c7-4126-97e0-8d0ffad165b8" providerId="ADAL" clId="{B6DA2AAA-EB51-4891-85CD-13352083E508}" dt="2019-04-23T09:29:24.605" v="1933"/>
          <ac:spMkLst>
            <pc:docMk/>
            <pc:sldMk cId="1910531266" sldId="955"/>
            <ac:spMk id="232" creationId="{AD06FA7B-7AE0-4328-B9EE-3E8EF179DE3B}"/>
          </ac:spMkLst>
        </pc:spChg>
        <pc:spChg chg="add">
          <ac:chgData name="Fabio Braga" userId="613eb079-57c7-4126-97e0-8d0ffad165b8" providerId="ADAL" clId="{B6DA2AAA-EB51-4891-85CD-13352083E508}" dt="2019-04-23T09:29:24.605" v="1933"/>
          <ac:spMkLst>
            <pc:docMk/>
            <pc:sldMk cId="1910531266" sldId="955"/>
            <ac:spMk id="233" creationId="{B2FBF5C6-67CC-4B47-AAD3-64A78CBCB04F}"/>
          </ac:spMkLst>
        </pc:spChg>
        <pc:grpChg chg="del">
          <ac:chgData name="Fabio Braga" userId="613eb079-57c7-4126-97e0-8d0ffad165b8" providerId="ADAL" clId="{B6DA2AAA-EB51-4891-85CD-13352083E508}" dt="2019-04-23T09:29:34.837" v="1937" actId="478"/>
          <ac:grpSpMkLst>
            <pc:docMk/>
            <pc:sldMk cId="1910531266" sldId="955"/>
            <ac:grpSpMk id="203" creationId="{39A59C1F-2E15-40D1-98F2-308B76D66F62}"/>
          </ac:grpSpMkLst>
        </pc:grpChg>
        <pc:grpChg chg="add">
          <ac:chgData name="Fabio Braga" userId="613eb079-57c7-4126-97e0-8d0ffad165b8" providerId="ADAL" clId="{B6DA2AAA-EB51-4891-85CD-13352083E508}" dt="2019-04-23T09:29:24.605" v="1933"/>
          <ac:grpSpMkLst>
            <pc:docMk/>
            <pc:sldMk cId="1910531266" sldId="955"/>
            <ac:grpSpMk id="234" creationId="{ADE13DD2-A368-401F-B240-B2EE39FEB61A}"/>
          </ac:grpSpMkLst>
        </pc:grpChg>
        <pc:grpChg chg="add">
          <ac:chgData name="Fabio Braga" userId="613eb079-57c7-4126-97e0-8d0ffad165b8" providerId="ADAL" clId="{B6DA2AAA-EB51-4891-85CD-13352083E508}" dt="2019-04-23T09:29:24.605" v="1933"/>
          <ac:grpSpMkLst>
            <pc:docMk/>
            <pc:sldMk cId="1910531266" sldId="955"/>
            <ac:grpSpMk id="240" creationId="{E7D68059-427B-4A4A-BDB8-E606F2F76027}"/>
          </ac:grpSpMkLst>
        </pc:grpChg>
        <pc:grpChg chg="del">
          <ac:chgData name="Fabio Braga" userId="613eb079-57c7-4126-97e0-8d0ffad165b8" providerId="ADAL" clId="{B6DA2AAA-EB51-4891-85CD-13352083E508}" dt="2019-04-23T09:29:28.700" v="1934" actId="478"/>
          <ac:grpSpMkLst>
            <pc:docMk/>
            <pc:sldMk cId="1910531266" sldId="955"/>
            <ac:grpSpMk id="263" creationId="{00000000-0000-0000-0000-000000000000}"/>
          </ac:grpSpMkLst>
        </pc:grpChg>
        <pc:picChg chg="del">
          <ac:chgData name="Fabio Braga" userId="613eb079-57c7-4126-97e0-8d0ffad165b8" providerId="ADAL" clId="{B6DA2AAA-EB51-4891-85CD-13352083E508}" dt="2019-04-23T09:28:50.970" v="1870" actId="478"/>
          <ac:picMkLst>
            <pc:docMk/>
            <pc:sldMk cId="1910531266" sldId="955"/>
            <ac:picMk id="196" creationId="{A3404894-9FE3-4A59-87E4-42EEB4980BD7}"/>
          </ac:picMkLst>
        </pc:picChg>
      </pc:sldChg>
      <pc:sldChg chg="modSp ord">
        <pc:chgData name="Fabio Braga" userId="613eb079-57c7-4126-97e0-8d0ffad165b8" providerId="ADAL" clId="{B6DA2AAA-EB51-4891-85CD-13352083E508}" dt="2019-04-28T01:11:59.581" v="10377"/>
        <pc:sldMkLst>
          <pc:docMk/>
          <pc:sldMk cId="2392567904" sldId="956"/>
        </pc:sldMkLst>
        <pc:spChg chg="mod">
          <ac:chgData name="Fabio Braga" userId="613eb079-57c7-4126-97e0-8d0ffad165b8" providerId="ADAL" clId="{B6DA2AAA-EB51-4891-85CD-13352083E508}" dt="2019-04-23T22:16:32.484" v="4744" actId="20577"/>
          <ac:spMkLst>
            <pc:docMk/>
            <pc:sldMk cId="2392567904" sldId="956"/>
            <ac:spMk id="21" creationId="{00000000-0000-0000-0000-000000000000}"/>
          </ac:spMkLst>
        </pc:spChg>
      </pc:sldChg>
      <pc:sldChg chg="modSp">
        <pc:chgData name="Fabio Braga" userId="613eb079-57c7-4126-97e0-8d0ffad165b8" providerId="ADAL" clId="{B6DA2AAA-EB51-4891-85CD-13352083E508}" dt="2019-04-23T10:00:16.408" v="2418" actId="1076"/>
        <pc:sldMkLst>
          <pc:docMk/>
          <pc:sldMk cId="1086949617" sldId="993"/>
        </pc:sldMkLst>
        <pc:spChg chg="mod">
          <ac:chgData name="Fabio Braga" userId="613eb079-57c7-4126-97e0-8d0ffad165b8" providerId="ADAL" clId="{B6DA2AAA-EB51-4891-85CD-13352083E508}" dt="2019-04-23T10:00:16.408" v="2418" actId="1076"/>
          <ac:spMkLst>
            <pc:docMk/>
            <pc:sldMk cId="1086949617" sldId="993"/>
            <ac:spMk id="29" creationId="{922FC4A0-740C-444D-BBE6-578E47193E46}"/>
          </ac:spMkLst>
        </pc:spChg>
      </pc:sldChg>
      <pc:sldChg chg="modSp add">
        <pc:chgData name="Fabio Braga" userId="613eb079-57c7-4126-97e0-8d0ffad165b8" providerId="ADAL" clId="{B6DA2AAA-EB51-4891-85CD-13352083E508}" dt="2019-04-23T09:57:21.920" v="2378" actId="20577"/>
        <pc:sldMkLst>
          <pc:docMk/>
          <pc:sldMk cId="1322064952" sldId="996"/>
        </pc:sldMkLst>
        <pc:spChg chg="mod">
          <ac:chgData name="Fabio Braga" userId="613eb079-57c7-4126-97e0-8d0ffad165b8" providerId="ADAL" clId="{B6DA2AAA-EB51-4891-85CD-13352083E508}" dt="2019-04-23T09:57:21.920" v="2378" actId="20577"/>
          <ac:spMkLst>
            <pc:docMk/>
            <pc:sldMk cId="1322064952" sldId="996"/>
            <ac:spMk id="3" creationId="{00000000-0000-0000-0000-000000000000}"/>
          </ac:spMkLst>
        </pc:spChg>
      </pc:sldChg>
      <pc:sldChg chg="modSp add">
        <pc:chgData name="Fabio Braga" userId="613eb079-57c7-4126-97e0-8d0ffad165b8" providerId="ADAL" clId="{B6DA2AAA-EB51-4891-85CD-13352083E508}" dt="2019-04-23T10:01:18.339" v="2434" actId="20577"/>
        <pc:sldMkLst>
          <pc:docMk/>
          <pc:sldMk cId="1654452057" sldId="997"/>
        </pc:sldMkLst>
        <pc:spChg chg="mod">
          <ac:chgData name="Fabio Braga" userId="613eb079-57c7-4126-97e0-8d0ffad165b8" providerId="ADAL" clId="{B6DA2AAA-EB51-4891-85CD-13352083E508}" dt="2019-04-23T10:01:18.339" v="2434" actId="20577"/>
          <ac:spMkLst>
            <pc:docMk/>
            <pc:sldMk cId="1654452057" sldId="997"/>
            <ac:spMk id="2" creationId="{9F49EA3D-DF5F-4EFB-90C8-E67A6ED02089}"/>
          </ac:spMkLst>
        </pc:spChg>
        <pc:spChg chg="mod">
          <ac:chgData name="Fabio Braga" userId="613eb079-57c7-4126-97e0-8d0ffad165b8" providerId="ADAL" clId="{B6DA2AAA-EB51-4891-85CD-13352083E508}" dt="2019-04-22T05:53:05.210" v="158" actId="20577"/>
          <ac:spMkLst>
            <pc:docMk/>
            <pc:sldMk cId="1654452057" sldId="997"/>
            <ac:spMk id="3" creationId="{FF44463F-251A-464D-8B16-3903CE669099}"/>
          </ac:spMkLst>
        </pc:spChg>
      </pc:sldChg>
      <pc:sldChg chg="addSp delSp modSp add">
        <pc:chgData name="Fabio Braga" userId="613eb079-57c7-4126-97e0-8d0ffad165b8" providerId="ADAL" clId="{B6DA2AAA-EB51-4891-85CD-13352083E508}" dt="2019-04-23T04:43:32.851" v="1310" actId="20577"/>
        <pc:sldMkLst>
          <pc:docMk/>
          <pc:sldMk cId="1377398909" sldId="998"/>
        </pc:sldMkLst>
        <pc:spChg chg="del">
          <ac:chgData name="Fabio Braga" userId="613eb079-57c7-4126-97e0-8d0ffad165b8" providerId="ADAL" clId="{B6DA2AAA-EB51-4891-85CD-13352083E508}" dt="2019-04-22T06:02:49.186" v="729" actId="478"/>
          <ac:spMkLst>
            <pc:docMk/>
            <pc:sldMk cId="1377398909" sldId="998"/>
            <ac:spMk id="2" creationId="{BAF92E5C-D0A6-447A-9F62-28E203A8A277}"/>
          </ac:spMkLst>
        </pc:spChg>
        <pc:spChg chg="mod">
          <ac:chgData name="Fabio Braga" userId="613eb079-57c7-4126-97e0-8d0ffad165b8" providerId="ADAL" clId="{B6DA2AAA-EB51-4891-85CD-13352083E508}" dt="2019-04-23T04:43:32.851" v="1310" actId="20577"/>
          <ac:spMkLst>
            <pc:docMk/>
            <pc:sldMk cId="1377398909" sldId="998"/>
            <ac:spMk id="3" creationId="{F490F007-B535-4966-AA6C-81E00A9486B8}"/>
          </ac:spMkLst>
        </pc:spChg>
        <pc:picChg chg="add del mod">
          <ac:chgData name="Fabio Braga" userId="613eb079-57c7-4126-97e0-8d0ffad165b8" providerId="ADAL" clId="{B6DA2AAA-EB51-4891-85CD-13352083E508}" dt="2019-04-22T06:03:03.064" v="733" actId="478"/>
          <ac:picMkLst>
            <pc:docMk/>
            <pc:sldMk cId="1377398909" sldId="998"/>
            <ac:picMk id="5" creationId="{CF1324DC-111E-4836-87DF-B94B6B16AD72}"/>
          </ac:picMkLst>
        </pc:picChg>
        <pc:picChg chg="add mod">
          <ac:chgData name="Fabio Braga" userId="613eb079-57c7-4126-97e0-8d0ffad165b8" providerId="ADAL" clId="{B6DA2AAA-EB51-4891-85CD-13352083E508}" dt="2019-04-22T06:03:37.801" v="811" actId="1038"/>
          <ac:picMkLst>
            <pc:docMk/>
            <pc:sldMk cId="1377398909" sldId="998"/>
            <ac:picMk id="6" creationId="{B2C8E329-0FD7-44E4-BCC3-0765F4DE861F}"/>
          </ac:picMkLst>
        </pc:picChg>
      </pc:sldChg>
      <pc:sldChg chg="addSp delSp modSp add">
        <pc:chgData name="Fabio Braga" userId="613eb079-57c7-4126-97e0-8d0ffad165b8" providerId="ADAL" clId="{B6DA2AAA-EB51-4891-85CD-13352083E508}" dt="2019-04-22T06:04:42.408" v="830" actId="1076"/>
        <pc:sldMkLst>
          <pc:docMk/>
          <pc:sldMk cId="2309066445" sldId="999"/>
        </pc:sldMkLst>
        <pc:spChg chg="del">
          <ac:chgData name="Fabio Braga" userId="613eb079-57c7-4126-97e0-8d0ffad165b8" providerId="ADAL" clId="{B6DA2AAA-EB51-4891-85CD-13352083E508}" dt="2019-04-22T06:04:09.396" v="822" actId="478"/>
          <ac:spMkLst>
            <pc:docMk/>
            <pc:sldMk cId="2309066445" sldId="999"/>
            <ac:spMk id="2" creationId="{F75E0321-2A11-4B1A-B847-DA273C33391E}"/>
          </ac:spMkLst>
        </pc:spChg>
        <pc:spChg chg="mod">
          <ac:chgData name="Fabio Braga" userId="613eb079-57c7-4126-97e0-8d0ffad165b8" providerId="ADAL" clId="{B6DA2AAA-EB51-4891-85CD-13352083E508}" dt="2019-04-22T06:04:06.454" v="821" actId="20577"/>
          <ac:spMkLst>
            <pc:docMk/>
            <pc:sldMk cId="2309066445" sldId="999"/>
            <ac:spMk id="3" creationId="{C94CE2EC-0DE3-4798-98F5-F8EC2F9693B1}"/>
          </ac:spMkLst>
        </pc:spChg>
        <pc:picChg chg="add mod">
          <ac:chgData name="Fabio Braga" userId="613eb079-57c7-4126-97e0-8d0ffad165b8" providerId="ADAL" clId="{B6DA2AAA-EB51-4891-85CD-13352083E508}" dt="2019-04-22T06:04:42.408" v="830" actId="1076"/>
          <ac:picMkLst>
            <pc:docMk/>
            <pc:sldMk cId="2309066445" sldId="999"/>
            <ac:picMk id="5" creationId="{A2980CE8-1C5E-4AF5-980F-7136B0ACAA8E}"/>
          </ac:picMkLst>
        </pc:picChg>
      </pc:sldChg>
      <pc:sldChg chg="modSp add">
        <pc:chgData name="Fabio Braga" userId="613eb079-57c7-4126-97e0-8d0ffad165b8" providerId="ADAL" clId="{B6DA2AAA-EB51-4891-85CD-13352083E508}" dt="2019-04-24T02:50:31.824" v="5288" actId="20577"/>
        <pc:sldMkLst>
          <pc:docMk/>
          <pc:sldMk cId="3819753463" sldId="1000"/>
        </pc:sldMkLst>
        <pc:spChg chg="mod">
          <ac:chgData name="Fabio Braga" userId="613eb079-57c7-4126-97e0-8d0ffad165b8" providerId="ADAL" clId="{B6DA2AAA-EB51-4891-85CD-13352083E508}" dt="2019-04-24T02:50:31.824" v="5288" actId="20577"/>
          <ac:spMkLst>
            <pc:docMk/>
            <pc:sldMk cId="3819753463" sldId="1000"/>
            <ac:spMk id="3" creationId="{00000000-0000-0000-0000-000000000000}"/>
          </ac:spMkLst>
        </pc:spChg>
      </pc:sldChg>
      <pc:sldChg chg="modSp add">
        <pc:chgData name="Fabio Braga" userId="613eb079-57c7-4126-97e0-8d0ffad165b8" providerId="ADAL" clId="{B6DA2AAA-EB51-4891-85CD-13352083E508}" dt="2019-04-24T02:51:59.829" v="5308" actId="20577"/>
        <pc:sldMkLst>
          <pc:docMk/>
          <pc:sldMk cId="814610020" sldId="1001"/>
        </pc:sldMkLst>
        <pc:spChg chg="mod">
          <ac:chgData name="Fabio Braga" userId="613eb079-57c7-4126-97e0-8d0ffad165b8" providerId="ADAL" clId="{B6DA2AAA-EB51-4891-85CD-13352083E508}" dt="2019-04-24T02:51:59.829" v="5308" actId="20577"/>
          <ac:spMkLst>
            <pc:docMk/>
            <pc:sldMk cId="814610020" sldId="1001"/>
            <ac:spMk id="3" creationId="{DE322526-421F-4509-B412-69DF15B9C21B}"/>
          </ac:spMkLst>
        </pc:spChg>
      </pc:sldChg>
      <pc:sldChg chg="addSp delSp modSp add modTransition modAnim">
        <pc:chgData name="Fabio Braga" userId="613eb079-57c7-4126-97e0-8d0ffad165b8" providerId="ADAL" clId="{B6DA2AAA-EB51-4891-85CD-13352083E508}" dt="2019-04-28T01:14:21.778" v="10382" actId="2711"/>
        <pc:sldMkLst>
          <pc:docMk/>
          <pc:sldMk cId="2919190380" sldId="1002"/>
        </pc:sldMkLst>
        <pc:spChg chg="del">
          <ac:chgData name="Fabio Braga" userId="613eb079-57c7-4126-97e0-8d0ffad165b8" providerId="ADAL" clId="{B6DA2AAA-EB51-4891-85CD-13352083E508}" dt="2019-04-22T06:22:04.514" v="947" actId="478"/>
          <ac:spMkLst>
            <pc:docMk/>
            <pc:sldMk cId="2919190380" sldId="1002"/>
            <ac:spMk id="2" creationId="{C36CEF40-CE27-41E9-8438-2ACBFAF47A1A}"/>
          </ac:spMkLst>
        </pc:spChg>
        <pc:spChg chg="mod">
          <ac:chgData name="Fabio Braga" userId="613eb079-57c7-4126-97e0-8d0ffad165b8" providerId="ADAL" clId="{B6DA2AAA-EB51-4891-85CD-13352083E508}" dt="2019-04-23T09:58:06.260" v="2408" actId="5793"/>
          <ac:spMkLst>
            <pc:docMk/>
            <pc:sldMk cId="2919190380" sldId="1002"/>
            <ac:spMk id="3" creationId="{53AFEFD4-AFE2-449A-92FB-8F9996E74191}"/>
          </ac:spMkLst>
        </pc:spChg>
        <pc:spChg chg="add mod">
          <ac:chgData name="Fabio Braga" userId="613eb079-57c7-4126-97e0-8d0ffad165b8" providerId="ADAL" clId="{B6DA2AAA-EB51-4891-85CD-13352083E508}" dt="2019-04-28T01:13:15.259" v="10379" actId="207"/>
          <ac:spMkLst>
            <pc:docMk/>
            <pc:sldMk cId="2919190380" sldId="1002"/>
            <ac:spMk id="4" creationId="{B3FACDA1-69CF-46C5-8185-6C58B362BCB2}"/>
          </ac:spMkLst>
        </pc:spChg>
        <pc:spChg chg="add mod">
          <ac:chgData name="Fabio Braga" userId="613eb079-57c7-4126-97e0-8d0ffad165b8" providerId="ADAL" clId="{B6DA2AAA-EB51-4891-85CD-13352083E508}" dt="2019-04-28T01:13:15.259" v="10379" actId="207"/>
          <ac:spMkLst>
            <pc:docMk/>
            <pc:sldMk cId="2919190380" sldId="1002"/>
            <ac:spMk id="5" creationId="{F3D79168-88B1-4513-8DC2-4EE323D2A695}"/>
          </ac:spMkLst>
        </pc:spChg>
        <pc:spChg chg="add mod">
          <ac:chgData name="Fabio Braga" userId="613eb079-57c7-4126-97e0-8d0ffad165b8" providerId="ADAL" clId="{B6DA2AAA-EB51-4891-85CD-13352083E508}" dt="2019-04-28T01:13:56.495" v="10381" actId="2711"/>
          <ac:spMkLst>
            <pc:docMk/>
            <pc:sldMk cId="2919190380" sldId="1002"/>
            <ac:spMk id="6" creationId="{3476DF54-72CD-4915-A5CD-C2DA10BBBDC5}"/>
          </ac:spMkLst>
        </pc:spChg>
        <pc:spChg chg="add mod">
          <ac:chgData name="Fabio Braga" userId="613eb079-57c7-4126-97e0-8d0ffad165b8" providerId="ADAL" clId="{B6DA2AAA-EB51-4891-85CD-13352083E508}" dt="2019-04-28T01:13:15.259" v="10379" actId="207"/>
          <ac:spMkLst>
            <pc:docMk/>
            <pc:sldMk cId="2919190380" sldId="1002"/>
            <ac:spMk id="7" creationId="{3BCDA8CE-9DFC-48A5-976F-2D17DA6613E5}"/>
          </ac:spMkLst>
        </pc:spChg>
        <pc:spChg chg="add mod">
          <ac:chgData name="Fabio Braga" userId="613eb079-57c7-4126-97e0-8d0ffad165b8" providerId="ADAL" clId="{B6DA2AAA-EB51-4891-85CD-13352083E508}" dt="2019-04-28T01:13:15.259" v="10379" actId="207"/>
          <ac:spMkLst>
            <pc:docMk/>
            <pc:sldMk cId="2919190380" sldId="1002"/>
            <ac:spMk id="8" creationId="{23F30145-FDCB-40C8-BA06-D58DBA627F5E}"/>
          </ac:spMkLst>
        </pc:spChg>
        <pc:spChg chg="add mod">
          <ac:chgData name="Fabio Braga" userId="613eb079-57c7-4126-97e0-8d0ffad165b8" providerId="ADAL" clId="{B6DA2AAA-EB51-4891-85CD-13352083E508}" dt="2019-04-28T01:13:15.259" v="10379" actId="207"/>
          <ac:spMkLst>
            <pc:docMk/>
            <pc:sldMk cId="2919190380" sldId="1002"/>
            <ac:spMk id="9" creationId="{1CD7098C-DD62-4942-87FF-9DEA8C913453}"/>
          </ac:spMkLst>
        </pc:spChg>
        <pc:spChg chg="add mod">
          <ac:chgData name="Fabio Braga" userId="613eb079-57c7-4126-97e0-8d0ffad165b8" providerId="ADAL" clId="{B6DA2AAA-EB51-4891-85CD-13352083E508}" dt="2019-04-28T01:13:15.259" v="10379" actId="207"/>
          <ac:spMkLst>
            <pc:docMk/>
            <pc:sldMk cId="2919190380" sldId="1002"/>
            <ac:spMk id="10" creationId="{94D17662-A436-4CAB-A1BF-9B17F7D27ECB}"/>
          </ac:spMkLst>
        </pc:spChg>
        <pc:spChg chg="add mod">
          <ac:chgData name="Fabio Braga" userId="613eb079-57c7-4126-97e0-8d0ffad165b8" providerId="ADAL" clId="{B6DA2AAA-EB51-4891-85CD-13352083E508}" dt="2019-04-28T01:13:15.259" v="10379" actId="207"/>
          <ac:spMkLst>
            <pc:docMk/>
            <pc:sldMk cId="2919190380" sldId="1002"/>
            <ac:spMk id="11" creationId="{AEE939FB-4CBA-4CC0-AE26-6B51012E9315}"/>
          </ac:spMkLst>
        </pc:spChg>
        <pc:spChg chg="add mod">
          <ac:chgData name="Fabio Braga" userId="613eb079-57c7-4126-97e0-8d0ffad165b8" providerId="ADAL" clId="{B6DA2AAA-EB51-4891-85CD-13352083E508}" dt="2019-04-28T01:13:15.259" v="10379" actId="207"/>
          <ac:spMkLst>
            <pc:docMk/>
            <pc:sldMk cId="2919190380" sldId="1002"/>
            <ac:spMk id="12" creationId="{8CE945C2-B941-4094-B8A8-4E771A6D7539}"/>
          </ac:spMkLst>
        </pc:spChg>
        <pc:spChg chg="add mod">
          <ac:chgData name="Fabio Braga" userId="613eb079-57c7-4126-97e0-8d0ffad165b8" providerId="ADAL" clId="{B6DA2AAA-EB51-4891-85CD-13352083E508}" dt="2019-04-28T01:13:15.259" v="10379" actId="207"/>
          <ac:spMkLst>
            <pc:docMk/>
            <pc:sldMk cId="2919190380" sldId="1002"/>
            <ac:spMk id="13" creationId="{FDBB2657-141E-4BC0-B177-C01FEF43D378}"/>
          </ac:spMkLst>
        </pc:spChg>
        <pc:spChg chg="add mod">
          <ac:chgData name="Fabio Braga" userId="613eb079-57c7-4126-97e0-8d0ffad165b8" providerId="ADAL" clId="{B6DA2AAA-EB51-4891-85CD-13352083E508}" dt="2019-04-28T01:13:56.495" v="10381" actId="2711"/>
          <ac:spMkLst>
            <pc:docMk/>
            <pc:sldMk cId="2919190380" sldId="1002"/>
            <ac:spMk id="14" creationId="{2C5774DD-F7AB-42B0-A35E-DBB0F49A96ED}"/>
          </ac:spMkLst>
        </pc:spChg>
        <pc:spChg chg="add mod">
          <ac:chgData name="Fabio Braga" userId="613eb079-57c7-4126-97e0-8d0ffad165b8" providerId="ADAL" clId="{B6DA2AAA-EB51-4891-85CD-13352083E508}" dt="2019-04-28T01:13:56.495" v="10381" actId="2711"/>
          <ac:spMkLst>
            <pc:docMk/>
            <pc:sldMk cId="2919190380" sldId="1002"/>
            <ac:spMk id="15" creationId="{5E0AA73E-D318-45CE-9D6A-5CD96A57FBA0}"/>
          </ac:spMkLst>
        </pc:spChg>
        <pc:spChg chg="add mod">
          <ac:chgData name="Fabio Braga" userId="613eb079-57c7-4126-97e0-8d0ffad165b8" providerId="ADAL" clId="{B6DA2AAA-EB51-4891-85CD-13352083E508}" dt="2019-04-28T01:13:56.495" v="10381" actId="2711"/>
          <ac:spMkLst>
            <pc:docMk/>
            <pc:sldMk cId="2919190380" sldId="1002"/>
            <ac:spMk id="16" creationId="{F752DC2C-3C3B-4D4D-9393-34D49ED45158}"/>
          </ac:spMkLst>
        </pc:spChg>
        <pc:spChg chg="add mod">
          <ac:chgData name="Fabio Braga" userId="613eb079-57c7-4126-97e0-8d0ffad165b8" providerId="ADAL" clId="{B6DA2AAA-EB51-4891-85CD-13352083E508}" dt="2019-04-28T01:13:15.259" v="10379" actId="207"/>
          <ac:spMkLst>
            <pc:docMk/>
            <pc:sldMk cId="2919190380" sldId="1002"/>
            <ac:spMk id="17" creationId="{1CFADDD3-D93D-4651-A9B8-2E359E3726FB}"/>
          </ac:spMkLst>
        </pc:spChg>
        <pc:spChg chg="add mod">
          <ac:chgData name="Fabio Braga" userId="613eb079-57c7-4126-97e0-8d0ffad165b8" providerId="ADAL" clId="{B6DA2AAA-EB51-4891-85CD-13352083E508}" dt="2019-04-28T01:13:02.623" v="10378" actId="207"/>
          <ac:spMkLst>
            <pc:docMk/>
            <pc:sldMk cId="2919190380" sldId="1002"/>
            <ac:spMk id="18" creationId="{85A025B2-C6DB-4991-8C2A-5A9C4E93650D}"/>
          </ac:spMkLst>
        </pc:spChg>
        <pc:spChg chg="add mod">
          <ac:chgData name="Fabio Braga" userId="613eb079-57c7-4126-97e0-8d0ffad165b8" providerId="ADAL" clId="{B6DA2AAA-EB51-4891-85CD-13352083E508}" dt="2019-04-28T01:13:15.259" v="10379" actId="207"/>
          <ac:spMkLst>
            <pc:docMk/>
            <pc:sldMk cId="2919190380" sldId="1002"/>
            <ac:spMk id="20" creationId="{98792155-FE06-45BB-83CA-61CA8931574B}"/>
          </ac:spMkLst>
        </pc:spChg>
        <pc:spChg chg="add mod">
          <ac:chgData name="Fabio Braga" userId="613eb079-57c7-4126-97e0-8d0ffad165b8" providerId="ADAL" clId="{B6DA2AAA-EB51-4891-85CD-13352083E508}" dt="2019-04-28T01:14:21.778" v="10382" actId="2711"/>
          <ac:spMkLst>
            <pc:docMk/>
            <pc:sldMk cId="2919190380" sldId="1002"/>
            <ac:spMk id="21" creationId="{79C36A10-4712-4BD7-AC5E-B7329E0940AF}"/>
          </ac:spMkLst>
        </pc:spChg>
        <pc:spChg chg="add mod">
          <ac:chgData name="Fabio Braga" userId="613eb079-57c7-4126-97e0-8d0ffad165b8" providerId="ADAL" clId="{B6DA2AAA-EB51-4891-85CD-13352083E508}" dt="2019-04-28T01:14:21.778" v="10382" actId="2711"/>
          <ac:spMkLst>
            <pc:docMk/>
            <pc:sldMk cId="2919190380" sldId="1002"/>
            <ac:spMk id="22" creationId="{66BCF2A3-D8C9-4DA6-92DE-0587524B1944}"/>
          </ac:spMkLst>
        </pc:spChg>
        <pc:spChg chg="add mod">
          <ac:chgData name="Fabio Braga" userId="613eb079-57c7-4126-97e0-8d0ffad165b8" providerId="ADAL" clId="{B6DA2AAA-EB51-4891-85CD-13352083E508}" dt="2019-04-28T01:13:15.259" v="10379" actId="207"/>
          <ac:spMkLst>
            <pc:docMk/>
            <pc:sldMk cId="2919190380" sldId="1002"/>
            <ac:spMk id="23" creationId="{F8E57D95-6C73-42FD-857B-9CE32377664B}"/>
          </ac:spMkLst>
        </pc:spChg>
        <pc:spChg chg="add mod">
          <ac:chgData name="Fabio Braga" userId="613eb079-57c7-4126-97e0-8d0ffad165b8" providerId="ADAL" clId="{B6DA2AAA-EB51-4891-85CD-13352083E508}" dt="2019-04-28T01:13:15.259" v="10379" actId="207"/>
          <ac:spMkLst>
            <pc:docMk/>
            <pc:sldMk cId="2919190380" sldId="1002"/>
            <ac:spMk id="24" creationId="{E12B8D93-CAB9-456D-80AE-B9F1451EDACC}"/>
          </ac:spMkLst>
        </pc:spChg>
        <pc:spChg chg="add mod">
          <ac:chgData name="Fabio Braga" userId="613eb079-57c7-4126-97e0-8d0ffad165b8" providerId="ADAL" clId="{B6DA2AAA-EB51-4891-85CD-13352083E508}" dt="2019-04-28T01:13:15.259" v="10379" actId="207"/>
          <ac:spMkLst>
            <pc:docMk/>
            <pc:sldMk cId="2919190380" sldId="1002"/>
            <ac:spMk id="25" creationId="{3FCA8D82-4A94-42BB-98AB-547AD41480B1}"/>
          </ac:spMkLst>
        </pc:spChg>
        <pc:spChg chg="add mod">
          <ac:chgData name="Fabio Braga" userId="613eb079-57c7-4126-97e0-8d0ffad165b8" providerId="ADAL" clId="{B6DA2AAA-EB51-4891-85CD-13352083E508}" dt="2019-04-28T01:13:15.259" v="10379" actId="207"/>
          <ac:spMkLst>
            <pc:docMk/>
            <pc:sldMk cId="2919190380" sldId="1002"/>
            <ac:spMk id="26" creationId="{954FCBBC-2D03-47AA-979B-11B075FB7437}"/>
          </ac:spMkLst>
        </pc:spChg>
        <pc:spChg chg="add mod">
          <ac:chgData name="Fabio Braga" userId="613eb079-57c7-4126-97e0-8d0ffad165b8" providerId="ADAL" clId="{B6DA2AAA-EB51-4891-85CD-13352083E508}" dt="2019-04-28T01:13:15.259" v="10379" actId="207"/>
          <ac:spMkLst>
            <pc:docMk/>
            <pc:sldMk cId="2919190380" sldId="1002"/>
            <ac:spMk id="27" creationId="{9CFE5C0C-367F-4085-8ED8-AB6451BBD8E6}"/>
          </ac:spMkLst>
        </pc:spChg>
        <pc:spChg chg="add mod">
          <ac:chgData name="Fabio Braga" userId="613eb079-57c7-4126-97e0-8d0ffad165b8" providerId="ADAL" clId="{B6DA2AAA-EB51-4891-85CD-13352083E508}" dt="2019-04-28T01:14:21.778" v="10382" actId="2711"/>
          <ac:spMkLst>
            <pc:docMk/>
            <pc:sldMk cId="2919190380" sldId="1002"/>
            <ac:spMk id="28" creationId="{15601687-1266-4F5B-9396-B70A9AD5FDCA}"/>
          </ac:spMkLst>
        </pc:spChg>
        <pc:spChg chg="add mod">
          <ac:chgData name="Fabio Braga" userId="613eb079-57c7-4126-97e0-8d0ffad165b8" providerId="ADAL" clId="{B6DA2AAA-EB51-4891-85CD-13352083E508}" dt="2019-04-28T01:13:15.259" v="10379" actId="207"/>
          <ac:spMkLst>
            <pc:docMk/>
            <pc:sldMk cId="2919190380" sldId="1002"/>
            <ac:spMk id="29" creationId="{1B1FFAD8-F27F-4325-B8EB-1AD4F72A4451}"/>
          </ac:spMkLst>
        </pc:spChg>
        <pc:spChg chg="add mod">
          <ac:chgData name="Fabio Braga" userId="613eb079-57c7-4126-97e0-8d0ffad165b8" providerId="ADAL" clId="{B6DA2AAA-EB51-4891-85CD-13352083E508}" dt="2019-04-28T01:14:21.778" v="10382" actId="2711"/>
          <ac:spMkLst>
            <pc:docMk/>
            <pc:sldMk cId="2919190380" sldId="1002"/>
            <ac:spMk id="30" creationId="{C67D9CF2-8BC5-472F-9DE9-4267250EF8E9}"/>
          </ac:spMkLst>
        </pc:spChg>
        <pc:spChg chg="add mod">
          <ac:chgData name="Fabio Braga" userId="613eb079-57c7-4126-97e0-8d0ffad165b8" providerId="ADAL" clId="{B6DA2AAA-EB51-4891-85CD-13352083E508}" dt="2019-04-28T01:13:15.259" v="10379" actId="207"/>
          <ac:spMkLst>
            <pc:docMk/>
            <pc:sldMk cId="2919190380" sldId="1002"/>
            <ac:spMk id="31" creationId="{773D5AD9-8A7A-456E-B34B-F7004C31C8D6}"/>
          </ac:spMkLst>
        </pc:spChg>
        <pc:spChg chg="add mod">
          <ac:chgData name="Fabio Braga" userId="613eb079-57c7-4126-97e0-8d0ffad165b8" providerId="ADAL" clId="{B6DA2AAA-EB51-4891-85CD-13352083E508}" dt="2019-04-28T01:14:21.778" v="10382" actId="2711"/>
          <ac:spMkLst>
            <pc:docMk/>
            <pc:sldMk cId="2919190380" sldId="1002"/>
            <ac:spMk id="32" creationId="{2AB0EE3F-33DB-4A66-A13C-EE54C47FD475}"/>
          </ac:spMkLst>
        </pc:spChg>
        <pc:graphicFrameChg chg="add del mod">
          <ac:chgData name="Fabio Braga" userId="613eb079-57c7-4126-97e0-8d0ffad165b8" providerId="ADAL" clId="{B6DA2AAA-EB51-4891-85CD-13352083E508}" dt="2019-04-22T06:42:28.759" v="1219" actId="478"/>
          <ac:graphicFrameMkLst>
            <pc:docMk/>
            <pc:sldMk cId="2919190380" sldId="1002"/>
            <ac:graphicFrameMk id="19" creationId="{9C2915F6-9C07-4B42-AA4D-1CD09729A02E}"/>
          </ac:graphicFrameMkLst>
        </pc:graphicFrameChg>
      </pc:sldChg>
      <pc:sldChg chg="addSp modSp add ord">
        <pc:chgData name="Fabio Braga" userId="613eb079-57c7-4126-97e0-8d0ffad165b8" providerId="ADAL" clId="{B6DA2AAA-EB51-4891-85CD-13352083E508}" dt="2019-04-23T22:33:59.942" v="4983" actId="20577"/>
        <pc:sldMkLst>
          <pc:docMk/>
          <pc:sldMk cId="2158347330" sldId="1003"/>
        </pc:sldMkLst>
        <pc:spChg chg="mod">
          <ac:chgData name="Fabio Braga" userId="613eb079-57c7-4126-97e0-8d0ffad165b8" providerId="ADAL" clId="{B6DA2AAA-EB51-4891-85CD-13352083E508}" dt="2019-04-23T22:33:59.942" v="4983" actId="20577"/>
          <ac:spMkLst>
            <pc:docMk/>
            <pc:sldMk cId="2158347330" sldId="1003"/>
            <ac:spMk id="2" creationId="{23A7351E-B912-4578-AB50-2F8B931A3AAD}"/>
          </ac:spMkLst>
        </pc:spChg>
        <pc:picChg chg="add">
          <ac:chgData name="Fabio Braga" userId="613eb079-57c7-4126-97e0-8d0ffad165b8" providerId="ADAL" clId="{B6DA2AAA-EB51-4891-85CD-13352083E508}" dt="2019-04-23T05:21:04.987" v="1455"/>
          <ac:picMkLst>
            <pc:docMk/>
            <pc:sldMk cId="2158347330" sldId="1003"/>
            <ac:picMk id="3" creationId="{E551D6BF-DA5F-4BF5-9544-8638274D7765}"/>
          </ac:picMkLst>
        </pc:picChg>
        <pc:picChg chg="add">
          <ac:chgData name="Fabio Braga" userId="613eb079-57c7-4126-97e0-8d0ffad165b8" providerId="ADAL" clId="{B6DA2AAA-EB51-4891-85CD-13352083E508}" dt="2019-04-23T05:21:04.987" v="1455"/>
          <ac:picMkLst>
            <pc:docMk/>
            <pc:sldMk cId="2158347330" sldId="1003"/>
            <ac:picMk id="5" creationId="{C1A725DA-30FA-47A3-98C2-16BBE12AFE2F}"/>
          </ac:picMkLst>
        </pc:picChg>
        <pc:cxnChg chg="add">
          <ac:chgData name="Fabio Braga" userId="613eb079-57c7-4126-97e0-8d0ffad165b8" providerId="ADAL" clId="{B6DA2AAA-EB51-4891-85CD-13352083E508}" dt="2019-04-23T05:21:04.987" v="1455"/>
          <ac:cxnSpMkLst>
            <pc:docMk/>
            <pc:sldMk cId="2158347330" sldId="1003"/>
            <ac:cxnSpMk id="4" creationId="{842E2F52-5724-4E20-90D1-9716BEECEE1E}"/>
          </ac:cxnSpMkLst>
        </pc:cxnChg>
      </pc:sldChg>
      <pc:sldChg chg="add">
        <pc:chgData name="Fabio Braga" userId="613eb079-57c7-4126-97e0-8d0ffad165b8" providerId="ADAL" clId="{B6DA2AAA-EB51-4891-85CD-13352083E508}" dt="2019-04-24T04:55:23.531" v="5877"/>
        <pc:sldMkLst>
          <pc:docMk/>
          <pc:sldMk cId="3639520811" sldId="1004"/>
        </pc:sldMkLst>
      </pc:sldChg>
      <pc:sldChg chg="addSp delSp modSp add modAnim">
        <pc:chgData name="Fabio Braga" userId="613eb079-57c7-4126-97e0-8d0ffad165b8" providerId="ADAL" clId="{B6DA2AAA-EB51-4891-85CD-13352083E508}" dt="2019-04-23T22:11:44.738" v="4722" actId="207"/>
        <pc:sldMkLst>
          <pc:docMk/>
          <pc:sldMk cId="2662988594" sldId="1005"/>
        </pc:sldMkLst>
        <pc:spChg chg="del">
          <ac:chgData name="Fabio Braga" userId="613eb079-57c7-4126-97e0-8d0ffad165b8" providerId="ADAL" clId="{B6DA2AAA-EB51-4891-85CD-13352083E508}" dt="2019-04-23T11:10:52.587" v="3073" actId="478"/>
          <ac:spMkLst>
            <pc:docMk/>
            <pc:sldMk cId="2662988594" sldId="1005"/>
            <ac:spMk id="2" creationId="{6C99BA95-8148-460B-9850-7C0DA61376A0}"/>
          </ac:spMkLst>
        </pc:spChg>
        <pc:spChg chg="mod">
          <ac:chgData name="Fabio Braga" userId="613eb079-57c7-4126-97e0-8d0ffad165b8" providerId="ADAL" clId="{B6DA2AAA-EB51-4891-85CD-13352083E508}" dt="2019-04-23T11:11:44.586" v="3097" actId="20577"/>
          <ac:spMkLst>
            <pc:docMk/>
            <pc:sldMk cId="2662988594" sldId="1005"/>
            <ac:spMk id="3" creationId="{0760922D-C352-4AF3-B02B-A19FB2A5D297}"/>
          </ac:spMkLst>
        </pc:spChg>
        <pc:spChg chg="mod">
          <ac:chgData name="Fabio Braga" userId="613eb079-57c7-4126-97e0-8d0ffad165b8" providerId="ADAL" clId="{B6DA2AAA-EB51-4891-85CD-13352083E508}" dt="2019-04-23T11:12:38.034" v="3104" actId="207"/>
          <ac:spMkLst>
            <pc:docMk/>
            <pc:sldMk cId="2662988594" sldId="1005"/>
            <ac:spMk id="5" creationId="{27BB1741-1D2F-496E-BAA1-84C4122D0368}"/>
          </ac:spMkLst>
        </pc:spChg>
        <pc:spChg chg="mod">
          <ac:chgData name="Fabio Braga" userId="613eb079-57c7-4126-97e0-8d0ffad165b8" providerId="ADAL" clId="{B6DA2AAA-EB51-4891-85CD-13352083E508}" dt="2019-04-23T22:11:39.593" v="4721" actId="207"/>
          <ac:spMkLst>
            <pc:docMk/>
            <pc:sldMk cId="2662988594" sldId="1005"/>
            <ac:spMk id="9" creationId="{CC3BE0CE-0FB3-40CA-96F5-C4B6254A3AFE}"/>
          </ac:spMkLst>
        </pc:spChg>
        <pc:spChg chg="mod">
          <ac:chgData name="Fabio Braga" userId="613eb079-57c7-4126-97e0-8d0ffad165b8" providerId="ADAL" clId="{B6DA2AAA-EB51-4891-85CD-13352083E508}" dt="2019-04-23T22:11:39.593" v="4721" actId="207"/>
          <ac:spMkLst>
            <pc:docMk/>
            <pc:sldMk cId="2662988594" sldId="1005"/>
            <ac:spMk id="10" creationId="{C02C52FD-0246-49F2-B800-274EB12D686A}"/>
          </ac:spMkLst>
        </pc:spChg>
        <pc:spChg chg="mod">
          <ac:chgData name="Fabio Braga" userId="613eb079-57c7-4126-97e0-8d0ffad165b8" providerId="ADAL" clId="{B6DA2AAA-EB51-4891-85CD-13352083E508}" dt="2019-04-23T22:11:39.593" v="4721" actId="207"/>
          <ac:spMkLst>
            <pc:docMk/>
            <pc:sldMk cId="2662988594" sldId="1005"/>
            <ac:spMk id="12" creationId="{23CE719A-9482-4EE0-80FE-30239BC1D397}"/>
          </ac:spMkLst>
        </pc:spChg>
        <pc:spChg chg="mod">
          <ac:chgData name="Fabio Braga" userId="613eb079-57c7-4126-97e0-8d0ffad165b8" providerId="ADAL" clId="{B6DA2AAA-EB51-4891-85CD-13352083E508}" dt="2019-04-23T22:11:39.593" v="4721" actId="207"/>
          <ac:spMkLst>
            <pc:docMk/>
            <pc:sldMk cId="2662988594" sldId="1005"/>
            <ac:spMk id="13" creationId="{AF6C87C9-C3DC-4250-B5CA-347AF5EB7966}"/>
          </ac:spMkLst>
        </pc:spChg>
        <pc:spChg chg="mod">
          <ac:chgData name="Fabio Braga" userId="613eb079-57c7-4126-97e0-8d0ffad165b8" providerId="ADAL" clId="{B6DA2AAA-EB51-4891-85CD-13352083E508}" dt="2019-04-23T22:11:39.593" v="4721" actId="207"/>
          <ac:spMkLst>
            <pc:docMk/>
            <pc:sldMk cId="2662988594" sldId="1005"/>
            <ac:spMk id="14" creationId="{62836F2A-799F-4C40-A617-00C636DC2225}"/>
          </ac:spMkLst>
        </pc:spChg>
        <pc:spChg chg="mod">
          <ac:chgData name="Fabio Braga" userId="613eb079-57c7-4126-97e0-8d0ffad165b8" providerId="ADAL" clId="{B6DA2AAA-EB51-4891-85CD-13352083E508}" dt="2019-04-23T11:12:41.306" v="3105" actId="207"/>
          <ac:spMkLst>
            <pc:docMk/>
            <pc:sldMk cId="2662988594" sldId="1005"/>
            <ac:spMk id="20" creationId="{946CD104-F265-414E-A2D7-C8D5E936C70D}"/>
          </ac:spMkLst>
        </pc:spChg>
        <pc:spChg chg="mod">
          <ac:chgData name="Fabio Braga" userId="613eb079-57c7-4126-97e0-8d0ffad165b8" providerId="ADAL" clId="{B6DA2AAA-EB51-4891-85CD-13352083E508}" dt="2019-04-23T22:11:44.738" v="4722" actId="207"/>
          <ac:spMkLst>
            <pc:docMk/>
            <pc:sldMk cId="2662988594" sldId="1005"/>
            <ac:spMk id="31" creationId="{82CEC66C-E134-40C9-9D6B-FDF91AF7F54E}"/>
          </ac:spMkLst>
        </pc:spChg>
        <pc:spChg chg="mod">
          <ac:chgData name="Fabio Braga" userId="613eb079-57c7-4126-97e0-8d0ffad165b8" providerId="ADAL" clId="{B6DA2AAA-EB51-4891-85CD-13352083E508}" dt="2019-04-23T22:11:44.738" v="4722" actId="207"/>
          <ac:spMkLst>
            <pc:docMk/>
            <pc:sldMk cId="2662988594" sldId="1005"/>
            <ac:spMk id="33" creationId="{64FBAB44-A98C-4D0C-A7E8-70ED592A3B79}"/>
          </ac:spMkLst>
        </pc:spChg>
        <pc:spChg chg="mod">
          <ac:chgData name="Fabio Braga" userId="613eb079-57c7-4126-97e0-8d0ffad165b8" providerId="ADAL" clId="{B6DA2AAA-EB51-4891-85CD-13352083E508}" dt="2019-04-23T11:11:16.824" v="3074" actId="207"/>
          <ac:spMkLst>
            <pc:docMk/>
            <pc:sldMk cId="2662988594" sldId="1005"/>
            <ac:spMk id="35" creationId="{BB72A6E1-4401-408D-BBFF-7FFB286A9E0E}"/>
          </ac:spMkLst>
        </pc:spChg>
        <pc:spChg chg="mod">
          <ac:chgData name="Fabio Braga" userId="613eb079-57c7-4126-97e0-8d0ffad165b8" providerId="ADAL" clId="{B6DA2AAA-EB51-4891-85CD-13352083E508}" dt="2019-04-23T11:12:34.615" v="3103" actId="207"/>
          <ac:spMkLst>
            <pc:docMk/>
            <pc:sldMk cId="2662988594" sldId="1005"/>
            <ac:spMk id="36" creationId="{CB9B4399-2C7A-4DDE-AB81-7FC8E8E34CB3}"/>
          </ac:spMkLst>
        </pc:spChg>
        <pc:spChg chg="mod">
          <ac:chgData name="Fabio Braga" userId="613eb079-57c7-4126-97e0-8d0ffad165b8" providerId="ADAL" clId="{B6DA2AAA-EB51-4891-85CD-13352083E508}" dt="2019-04-23T22:11:26.977" v="4720" actId="207"/>
          <ac:spMkLst>
            <pc:docMk/>
            <pc:sldMk cId="2662988594" sldId="1005"/>
            <ac:spMk id="37" creationId="{2907C393-2ADC-4BEA-B7D4-2D52BA13E1EA}"/>
          </ac:spMkLst>
        </pc:spChg>
        <pc:spChg chg="mod">
          <ac:chgData name="Fabio Braga" userId="613eb079-57c7-4126-97e0-8d0ffad165b8" providerId="ADAL" clId="{B6DA2AAA-EB51-4891-85CD-13352083E508}" dt="2019-04-23T22:11:26.977" v="4720" actId="207"/>
          <ac:spMkLst>
            <pc:docMk/>
            <pc:sldMk cId="2662988594" sldId="1005"/>
            <ac:spMk id="38" creationId="{E3100838-4156-456B-93B5-82AEB2F06EAD}"/>
          </ac:spMkLst>
        </pc:spChg>
        <pc:spChg chg="mod">
          <ac:chgData name="Fabio Braga" userId="613eb079-57c7-4126-97e0-8d0ffad165b8" providerId="ADAL" clId="{B6DA2AAA-EB51-4891-85CD-13352083E508}" dt="2019-04-23T22:11:03.145" v="4718" actId="207"/>
          <ac:spMkLst>
            <pc:docMk/>
            <pc:sldMk cId="2662988594" sldId="1005"/>
            <ac:spMk id="39" creationId="{59AC9644-28F3-47C4-BD3C-3E92B28F2DE2}"/>
          </ac:spMkLst>
        </pc:spChg>
        <pc:spChg chg="mod">
          <ac:chgData name="Fabio Braga" userId="613eb079-57c7-4126-97e0-8d0ffad165b8" providerId="ADAL" clId="{B6DA2AAA-EB51-4891-85CD-13352083E508}" dt="2019-04-23T22:11:26.977" v="4720" actId="207"/>
          <ac:spMkLst>
            <pc:docMk/>
            <pc:sldMk cId="2662988594" sldId="1005"/>
            <ac:spMk id="40" creationId="{16267C4B-4D61-4E78-8455-08D0061CE788}"/>
          </ac:spMkLst>
        </pc:spChg>
        <pc:spChg chg="mod">
          <ac:chgData name="Fabio Braga" userId="613eb079-57c7-4126-97e0-8d0ffad165b8" providerId="ADAL" clId="{B6DA2AAA-EB51-4891-85CD-13352083E508}" dt="2019-04-23T22:11:26.977" v="4720" actId="207"/>
          <ac:spMkLst>
            <pc:docMk/>
            <pc:sldMk cId="2662988594" sldId="1005"/>
            <ac:spMk id="41" creationId="{D261B6C8-833C-4C4F-88D0-217E34B1B124}"/>
          </ac:spMkLst>
        </pc:spChg>
        <pc:spChg chg="mod">
          <ac:chgData name="Fabio Braga" userId="613eb079-57c7-4126-97e0-8d0ffad165b8" providerId="ADAL" clId="{B6DA2AAA-EB51-4891-85CD-13352083E508}" dt="2019-04-23T22:11:26.977" v="4720" actId="207"/>
          <ac:spMkLst>
            <pc:docMk/>
            <pc:sldMk cId="2662988594" sldId="1005"/>
            <ac:spMk id="42" creationId="{F4150DD1-A531-433C-AAC4-9F76B713DB99}"/>
          </ac:spMkLst>
        </pc:spChg>
        <pc:spChg chg="mod">
          <ac:chgData name="Fabio Braga" userId="613eb079-57c7-4126-97e0-8d0ffad165b8" providerId="ADAL" clId="{B6DA2AAA-EB51-4891-85CD-13352083E508}" dt="2019-04-23T22:11:26.977" v="4720" actId="207"/>
          <ac:spMkLst>
            <pc:docMk/>
            <pc:sldMk cId="2662988594" sldId="1005"/>
            <ac:spMk id="43" creationId="{9BA5C91F-2385-4D9B-BCDA-F8C6B12A3CEE}"/>
          </ac:spMkLst>
        </pc:spChg>
        <pc:spChg chg="mod">
          <ac:chgData name="Fabio Braga" userId="613eb079-57c7-4126-97e0-8d0ffad165b8" providerId="ADAL" clId="{B6DA2AAA-EB51-4891-85CD-13352083E508}" dt="2019-04-23T22:11:26.977" v="4720" actId="207"/>
          <ac:spMkLst>
            <pc:docMk/>
            <pc:sldMk cId="2662988594" sldId="1005"/>
            <ac:spMk id="44" creationId="{AA17317D-FA52-4B07-9B63-E13DF174B193}"/>
          </ac:spMkLst>
        </pc:spChg>
        <pc:spChg chg="mod">
          <ac:chgData name="Fabio Braga" userId="613eb079-57c7-4126-97e0-8d0ffad165b8" providerId="ADAL" clId="{B6DA2AAA-EB51-4891-85CD-13352083E508}" dt="2019-04-23T22:11:26.977" v="4720" actId="207"/>
          <ac:spMkLst>
            <pc:docMk/>
            <pc:sldMk cId="2662988594" sldId="1005"/>
            <ac:spMk id="45" creationId="{529C335D-73A5-4FD1-B057-5A4BBE5433AE}"/>
          </ac:spMkLst>
        </pc:spChg>
        <pc:spChg chg="mod">
          <ac:chgData name="Fabio Braga" userId="613eb079-57c7-4126-97e0-8d0ffad165b8" providerId="ADAL" clId="{B6DA2AAA-EB51-4891-85CD-13352083E508}" dt="2019-04-23T11:12:44.561" v="3106" actId="207"/>
          <ac:spMkLst>
            <pc:docMk/>
            <pc:sldMk cId="2662988594" sldId="1005"/>
            <ac:spMk id="48" creationId="{090DC01A-5BDF-4876-828E-0E0CC7C049E4}"/>
          </ac:spMkLst>
        </pc:spChg>
        <pc:spChg chg="add mod">
          <ac:chgData name="Fabio Braga" userId="613eb079-57c7-4126-97e0-8d0ffad165b8" providerId="ADAL" clId="{B6DA2AAA-EB51-4891-85CD-13352083E508}" dt="2019-04-23T11:10:48.598" v="3072" actId="1076"/>
          <ac:spMkLst>
            <pc:docMk/>
            <pc:sldMk cId="2662988594" sldId="1005"/>
            <ac:spMk id="60" creationId="{AE77E3F1-0D9E-44A2-9552-F97E763C4307}"/>
          </ac:spMkLst>
        </pc:spChg>
        <pc:spChg chg="add mod">
          <ac:chgData name="Fabio Braga" userId="613eb079-57c7-4126-97e0-8d0ffad165b8" providerId="ADAL" clId="{B6DA2AAA-EB51-4891-85CD-13352083E508}" dt="2019-04-23T11:10:48.598" v="3072" actId="1076"/>
          <ac:spMkLst>
            <pc:docMk/>
            <pc:sldMk cId="2662988594" sldId="1005"/>
            <ac:spMk id="61" creationId="{D92F22F7-53D6-4360-8D8D-140EF5A883AF}"/>
          </ac:spMkLst>
        </pc:spChg>
        <pc:spChg chg="add del mod ord">
          <ac:chgData name="Fabio Braga" userId="613eb079-57c7-4126-97e0-8d0ffad165b8" providerId="ADAL" clId="{B6DA2AAA-EB51-4891-85CD-13352083E508}" dt="2019-04-23T22:10:22.570" v="4716" actId="207"/>
          <ac:spMkLst>
            <pc:docMk/>
            <pc:sldMk cId="2662988594" sldId="1005"/>
            <ac:spMk id="62" creationId="{596DBF96-AA42-4740-BC42-1050A4379EF8}"/>
          </ac:spMkLst>
        </pc:spChg>
        <pc:grpChg chg="add mod">
          <ac:chgData name="Fabio Braga" userId="613eb079-57c7-4126-97e0-8d0ffad165b8" providerId="ADAL" clId="{B6DA2AAA-EB51-4891-85CD-13352083E508}" dt="2019-04-23T11:10:48.598" v="3072" actId="1076"/>
          <ac:grpSpMkLst>
            <pc:docMk/>
            <pc:sldMk cId="2662988594" sldId="1005"/>
            <ac:grpSpMk id="4" creationId="{CFF77E95-1533-4D21-AB36-E830E3CB017F}"/>
          </ac:grpSpMkLst>
        </pc:grpChg>
        <pc:grpChg chg="add mod">
          <ac:chgData name="Fabio Braga" userId="613eb079-57c7-4126-97e0-8d0ffad165b8" providerId="ADAL" clId="{B6DA2AAA-EB51-4891-85CD-13352083E508}" dt="2019-04-23T11:10:48.598" v="3072" actId="1076"/>
          <ac:grpSpMkLst>
            <pc:docMk/>
            <pc:sldMk cId="2662988594" sldId="1005"/>
            <ac:grpSpMk id="19" creationId="{8AF41629-E501-413D-8223-DF9565A1BE86}"/>
          </ac:grpSpMkLst>
        </pc:grpChg>
        <pc:grpChg chg="add mod">
          <ac:chgData name="Fabio Braga" userId="613eb079-57c7-4126-97e0-8d0ffad165b8" providerId="ADAL" clId="{B6DA2AAA-EB51-4891-85CD-13352083E508}" dt="2019-04-23T11:12:34.615" v="3103" actId="207"/>
          <ac:grpSpMkLst>
            <pc:docMk/>
            <pc:sldMk cId="2662988594" sldId="1005"/>
            <ac:grpSpMk id="34" creationId="{62C9C12B-6ECD-47EF-86D6-7D8F26B6BA55}"/>
          </ac:grpSpMkLst>
        </pc:grpChg>
        <pc:grpChg chg="add mod">
          <ac:chgData name="Fabio Braga" userId="613eb079-57c7-4126-97e0-8d0ffad165b8" providerId="ADAL" clId="{B6DA2AAA-EB51-4891-85CD-13352083E508}" dt="2019-04-23T11:10:48.598" v="3072" actId="1076"/>
          <ac:grpSpMkLst>
            <pc:docMk/>
            <pc:sldMk cId="2662988594" sldId="1005"/>
            <ac:grpSpMk id="47" creationId="{5F7F0DDE-5F85-4C86-8671-AFABBBD2F2E6}"/>
          </ac:grpSpMkLst>
        </pc:grpChg>
      </pc:sldChg>
      <pc:sldChg chg="delSp modSp add ord">
        <pc:chgData name="Fabio Braga" userId="613eb079-57c7-4126-97e0-8d0ffad165b8" providerId="ADAL" clId="{B6DA2AAA-EB51-4891-85CD-13352083E508}" dt="2019-04-23T22:17:17.730" v="4745"/>
        <pc:sldMkLst>
          <pc:docMk/>
          <pc:sldMk cId="4203294216" sldId="1006"/>
        </pc:sldMkLst>
        <pc:spChg chg="mod">
          <ac:chgData name="Fabio Braga" userId="613eb079-57c7-4126-97e0-8d0ffad165b8" providerId="ADAL" clId="{B6DA2AAA-EB51-4891-85CD-13352083E508}" dt="2019-04-23T12:02:50.722" v="3840" actId="20577"/>
          <ac:spMkLst>
            <pc:docMk/>
            <pc:sldMk cId="4203294216" sldId="1006"/>
            <ac:spMk id="2" creationId="{D2057024-50C2-4657-ACEE-4582F0E839D5}"/>
          </ac:spMkLst>
        </pc:spChg>
        <pc:spChg chg="mod">
          <ac:chgData name="Fabio Braga" userId="613eb079-57c7-4126-97e0-8d0ffad165b8" providerId="ADAL" clId="{B6DA2AAA-EB51-4891-85CD-13352083E508}" dt="2019-04-23T11:46:38.116" v="3400" actId="20577"/>
          <ac:spMkLst>
            <pc:docMk/>
            <pc:sldMk cId="4203294216" sldId="1006"/>
            <ac:spMk id="3" creationId="{DADE1593-F55C-47E2-AD0F-71FA2CE4C257}"/>
          </ac:spMkLst>
        </pc:spChg>
        <pc:graphicFrameChg chg="del">
          <ac:chgData name="Fabio Braga" userId="613eb079-57c7-4126-97e0-8d0ffad165b8" providerId="ADAL" clId="{B6DA2AAA-EB51-4891-85CD-13352083E508}" dt="2019-04-23T11:53:38.410" v="3402" actId="478"/>
          <ac:graphicFrameMkLst>
            <pc:docMk/>
            <pc:sldMk cId="4203294216" sldId="1006"/>
            <ac:graphicFrameMk id="10" creationId="{B6301A1A-F0A6-467D-9814-1CF0C530C50B}"/>
          </ac:graphicFrameMkLst>
        </pc:graphicFrameChg>
      </pc:sldChg>
      <pc:sldChg chg="modSp add">
        <pc:chgData name="Fabio Braga" userId="613eb079-57c7-4126-97e0-8d0ffad165b8" providerId="ADAL" clId="{B6DA2AAA-EB51-4891-85CD-13352083E508}" dt="2019-04-24T22:53:58.144" v="5895" actId="113"/>
        <pc:sldMkLst>
          <pc:docMk/>
          <pc:sldMk cId="1689750001" sldId="1007"/>
        </pc:sldMkLst>
        <pc:spChg chg="mod">
          <ac:chgData name="Fabio Braga" userId="613eb079-57c7-4126-97e0-8d0ffad165b8" providerId="ADAL" clId="{B6DA2AAA-EB51-4891-85CD-13352083E508}" dt="2019-04-24T22:53:58.144" v="5895" actId="113"/>
          <ac:spMkLst>
            <pc:docMk/>
            <pc:sldMk cId="1689750001" sldId="1007"/>
            <ac:spMk id="2" creationId="{2A96DC78-90DC-49B2-80A3-8263D6E74D82}"/>
          </ac:spMkLst>
        </pc:spChg>
        <pc:graphicFrameChg chg="modGraphic">
          <ac:chgData name="Fabio Braga" userId="613eb079-57c7-4126-97e0-8d0ffad165b8" providerId="ADAL" clId="{B6DA2AAA-EB51-4891-85CD-13352083E508}" dt="2019-04-24T05:10:15.766" v="5878" actId="20577"/>
          <ac:graphicFrameMkLst>
            <pc:docMk/>
            <pc:sldMk cId="1689750001" sldId="1007"/>
            <ac:graphicFrameMk id="4" creationId="{341D6C0D-EF3C-455F-9627-AAB3125EEC1D}"/>
          </ac:graphicFrameMkLst>
        </pc:graphicFrameChg>
      </pc:sldChg>
      <pc:sldChg chg="modSp add">
        <pc:chgData name="Fabio Braga" userId="613eb079-57c7-4126-97e0-8d0ffad165b8" providerId="ADAL" clId="{B6DA2AAA-EB51-4891-85CD-13352083E508}" dt="2019-04-23T23:12:32.433" v="5015" actId="6549"/>
        <pc:sldMkLst>
          <pc:docMk/>
          <pc:sldMk cId="1229967720" sldId="1008"/>
        </pc:sldMkLst>
        <pc:spChg chg="mod">
          <ac:chgData name="Fabio Braga" userId="613eb079-57c7-4126-97e0-8d0ffad165b8" providerId="ADAL" clId="{B6DA2AAA-EB51-4891-85CD-13352083E508}" dt="2019-04-23T23:12:32.433" v="5015" actId="6549"/>
          <ac:spMkLst>
            <pc:docMk/>
            <pc:sldMk cId="1229967720" sldId="1008"/>
            <ac:spMk id="3" creationId="{00000000-0000-0000-0000-000000000000}"/>
          </ac:spMkLst>
        </pc:spChg>
      </pc:sldChg>
      <pc:sldChg chg="modSp ord">
        <pc:chgData name="Fabio Braga" userId="613eb079-57c7-4126-97e0-8d0ffad165b8" providerId="ADAL" clId="{B6DA2AAA-EB51-4891-85CD-13352083E508}" dt="2019-04-24T01:34:21.955" v="5277" actId="20577"/>
        <pc:sldMkLst>
          <pc:docMk/>
          <pc:sldMk cId="147753276" sldId="1576"/>
        </pc:sldMkLst>
        <pc:spChg chg="mod">
          <ac:chgData name="Fabio Braga" userId="613eb079-57c7-4126-97e0-8d0ffad165b8" providerId="ADAL" clId="{B6DA2AAA-EB51-4891-85CD-13352083E508}" dt="2019-04-24T01:26:45.835" v="5181" actId="404"/>
          <ac:spMkLst>
            <pc:docMk/>
            <pc:sldMk cId="147753276" sldId="1576"/>
            <ac:spMk id="27" creationId="{2B221E4C-07E8-418B-9E78-834B1C106DAF}"/>
          </ac:spMkLst>
        </pc:spChg>
        <pc:spChg chg="mod">
          <ac:chgData name="Fabio Braga" userId="613eb079-57c7-4126-97e0-8d0ffad165b8" providerId="ADAL" clId="{B6DA2AAA-EB51-4891-85CD-13352083E508}" dt="2019-04-24T01:26:49.417" v="5182" actId="404"/>
          <ac:spMkLst>
            <pc:docMk/>
            <pc:sldMk cId="147753276" sldId="1576"/>
            <ac:spMk id="29" creationId="{DA34DF98-0853-4D4C-8813-D270DC447790}"/>
          </ac:spMkLst>
        </pc:spChg>
        <pc:spChg chg="mod">
          <ac:chgData name="Fabio Braga" userId="613eb079-57c7-4126-97e0-8d0ffad165b8" providerId="ADAL" clId="{B6DA2AAA-EB51-4891-85CD-13352083E508}" dt="2019-04-24T01:27:31.512" v="5190" actId="14861"/>
          <ac:spMkLst>
            <pc:docMk/>
            <pc:sldMk cId="147753276" sldId="1576"/>
            <ac:spMk id="57" creationId="{AB0EBD8C-E2A2-49A3-843B-1FDEB44EECCF}"/>
          </ac:spMkLst>
        </pc:spChg>
        <pc:spChg chg="mod">
          <ac:chgData name="Fabio Braga" userId="613eb079-57c7-4126-97e0-8d0ffad165b8" providerId="ADAL" clId="{B6DA2AAA-EB51-4891-85CD-13352083E508}" dt="2019-04-24T01:34:21.955" v="5277" actId="20577"/>
          <ac:spMkLst>
            <pc:docMk/>
            <pc:sldMk cId="147753276" sldId="1576"/>
            <ac:spMk id="68" creationId="{3D0BF1F3-5220-4ECC-A5E7-CAC1611A7166}"/>
          </ac:spMkLst>
        </pc:spChg>
      </pc:sldChg>
      <pc:sldChg chg="modSp setBg">
        <pc:chgData name="Fabio Braga" userId="613eb079-57c7-4126-97e0-8d0ffad165b8" providerId="ADAL" clId="{B6DA2AAA-EB51-4891-85CD-13352083E508}" dt="2019-04-24T03:22:05.675" v="5473" actId="207"/>
        <pc:sldMkLst>
          <pc:docMk/>
          <pc:sldMk cId="528181498" sldId="4360"/>
        </pc:sldMkLst>
        <pc:spChg chg="mod">
          <ac:chgData name="Fabio Braga" userId="613eb079-57c7-4126-97e0-8d0ffad165b8" providerId="ADAL" clId="{B6DA2AAA-EB51-4891-85CD-13352083E508}" dt="2019-04-24T03:22:05.675" v="5473" actId="207"/>
          <ac:spMkLst>
            <pc:docMk/>
            <pc:sldMk cId="528181498" sldId="4360"/>
            <ac:spMk id="139" creationId="{A2DD1474-AABF-485A-8740-E8C52F3FF49A}"/>
          </ac:spMkLst>
        </pc:spChg>
        <pc:cxnChg chg="mod">
          <ac:chgData name="Fabio Braga" userId="613eb079-57c7-4126-97e0-8d0ffad165b8" providerId="ADAL" clId="{B6DA2AAA-EB51-4891-85CD-13352083E508}" dt="2019-04-24T03:00:51.669" v="5400" actId="14100"/>
          <ac:cxnSpMkLst>
            <pc:docMk/>
            <pc:sldMk cId="528181498" sldId="4360"/>
            <ac:cxnSpMk id="93" creationId="{ADCF1DB1-89D1-48DB-9CA7-11B317371421}"/>
          </ac:cxnSpMkLst>
        </pc:cxnChg>
      </pc:sldChg>
      <pc:sldChg chg="modSp">
        <pc:chgData name="Fabio Braga" userId="613eb079-57c7-4126-97e0-8d0ffad165b8" providerId="ADAL" clId="{B6DA2AAA-EB51-4891-85CD-13352083E508}" dt="2019-04-23T23:37:49.050" v="5019"/>
        <pc:sldMkLst>
          <pc:docMk/>
          <pc:sldMk cId="2194511247" sldId="4362"/>
        </pc:sldMkLst>
        <pc:spChg chg="mod">
          <ac:chgData name="Fabio Braga" userId="613eb079-57c7-4126-97e0-8d0ffad165b8" providerId="ADAL" clId="{B6DA2AAA-EB51-4891-85CD-13352083E508}" dt="2019-04-23T23:37:49.050" v="5019"/>
          <ac:spMkLst>
            <pc:docMk/>
            <pc:sldMk cId="2194511247" sldId="4362"/>
            <ac:spMk id="2" creationId="{77A5CF3B-983E-CA45-AB7C-45DFEE004F70}"/>
          </ac:spMkLst>
        </pc:spChg>
      </pc:sldChg>
      <pc:sldChg chg="modSp">
        <pc:chgData name="Fabio Braga" userId="613eb079-57c7-4126-97e0-8d0ffad165b8" providerId="ADAL" clId="{B6DA2AAA-EB51-4891-85CD-13352083E508}" dt="2019-04-23T23:38:15.431" v="5049" actId="20577"/>
        <pc:sldMkLst>
          <pc:docMk/>
          <pc:sldMk cId="1622195811" sldId="8258"/>
        </pc:sldMkLst>
        <pc:spChg chg="mod">
          <ac:chgData name="Fabio Braga" userId="613eb079-57c7-4126-97e0-8d0ffad165b8" providerId="ADAL" clId="{B6DA2AAA-EB51-4891-85CD-13352083E508}" dt="2019-04-23T23:38:15.431" v="5049" actId="20577"/>
          <ac:spMkLst>
            <pc:docMk/>
            <pc:sldMk cId="1622195811" sldId="8258"/>
            <ac:spMk id="2" creationId="{45B32FEF-273E-4C5C-AF47-17ABAF924F0A}"/>
          </ac:spMkLst>
        </pc:spChg>
      </pc:sldChg>
      <pc:sldChg chg="addSp delSp modSp add">
        <pc:chgData name="Fabio Braga" userId="613eb079-57c7-4126-97e0-8d0ffad165b8" providerId="ADAL" clId="{B6DA2AAA-EB51-4891-85CD-13352083E508}" dt="2019-04-24T01:03:31.862" v="5177" actId="1038"/>
        <pc:sldMkLst>
          <pc:docMk/>
          <pc:sldMk cId="1927826099" sldId="8259"/>
        </pc:sldMkLst>
        <pc:spChg chg="mod">
          <ac:chgData name="Fabio Braga" userId="613eb079-57c7-4126-97e0-8d0ffad165b8" providerId="ADAL" clId="{B6DA2AAA-EB51-4891-85CD-13352083E508}" dt="2019-04-24T01:03:03.655" v="5116" actId="20577"/>
          <ac:spMkLst>
            <pc:docMk/>
            <pc:sldMk cId="1927826099" sldId="8259"/>
            <ac:spMk id="2" creationId="{3122779D-A7D4-43B7-8BFA-46428337342A}"/>
          </ac:spMkLst>
        </pc:spChg>
        <pc:spChg chg="mod">
          <ac:chgData name="Fabio Braga" userId="613eb079-57c7-4126-97e0-8d0ffad165b8" providerId="ADAL" clId="{B6DA2AAA-EB51-4891-85CD-13352083E508}" dt="2019-04-24T01:02:41.624" v="5058" actId="20577"/>
          <ac:spMkLst>
            <pc:docMk/>
            <pc:sldMk cId="1927826099" sldId="8259"/>
            <ac:spMk id="3" creationId="{72209424-72B6-4434-9724-681D70FCBCFC}"/>
          </ac:spMkLst>
        </pc:spChg>
        <pc:spChg chg="add del">
          <ac:chgData name="Fabio Braga" userId="613eb079-57c7-4126-97e0-8d0ffad165b8" providerId="ADAL" clId="{B6DA2AAA-EB51-4891-85CD-13352083E508}" dt="2019-04-24T01:02:23.689" v="5056" actId="478"/>
          <ac:spMkLst>
            <pc:docMk/>
            <pc:sldMk cId="1927826099" sldId="8259"/>
            <ac:spMk id="4" creationId="{9202F70C-7B4E-4953-BC2A-4A7C5A0B1533}"/>
          </ac:spMkLst>
        </pc:spChg>
        <pc:spChg chg="add del">
          <ac:chgData name="Fabio Braga" userId="613eb079-57c7-4126-97e0-8d0ffad165b8" providerId="ADAL" clId="{B6DA2AAA-EB51-4891-85CD-13352083E508}" dt="2019-04-24T01:03:07.764" v="5117" actId="478"/>
          <ac:spMkLst>
            <pc:docMk/>
            <pc:sldMk cId="1927826099" sldId="8259"/>
            <ac:spMk id="5" creationId="{1BD4F5D7-F77A-42BC-B0D0-54834E9D16BC}"/>
          </ac:spMkLst>
        </pc:spChg>
        <pc:spChg chg="add mod">
          <ac:chgData name="Fabio Braga" userId="613eb079-57c7-4126-97e0-8d0ffad165b8" providerId="ADAL" clId="{B6DA2AAA-EB51-4891-85CD-13352083E508}" dt="2019-04-24T01:03:31.862" v="5177" actId="1038"/>
          <ac:spMkLst>
            <pc:docMk/>
            <pc:sldMk cId="1927826099" sldId="8259"/>
            <ac:spMk id="6" creationId="{F7C8F0EA-DE84-48C0-8FA1-02464B9D8116}"/>
          </ac:spMkLst>
        </pc:spChg>
        <pc:spChg chg="add mod">
          <ac:chgData name="Fabio Braga" userId="613eb079-57c7-4126-97e0-8d0ffad165b8" providerId="ADAL" clId="{B6DA2AAA-EB51-4891-85CD-13352083E508}" dt="2019-04-24T01:03:31.862" v="5177" actId="1038"/>
          <ac:spMkLst>
            <pc:docMk/>
            <pc:sldMk cId="1927826099" sldId="8259"/>
            <ac:spMk id="7" creationId="{291CD6C7-7582-43BA-963E-31DCEE20A5DB}"/>
          </ac:spMkLst>
        </pc:spChg>
        <pc:grpChg chg="add mod">
          <ac:chgData name="Fabio Braga" userId="613eb079-57c7-4126-97e0-8d0ffad165b8" providerId="ADAL" clId="{B6DA2AAA-EB51-4891-85CD-13352083E508}" dt="2019-04-24T01:03:31.862" v="5177" actId="1038"/>
          <ac:grpSpMkLst>
            <pc:docMk/>
            <pc:sldMk cId="1927826099" sldId="8259"/>
            <ac:grpSpMk id="8" creationId="{90AEF9F4-0468-40A2-8489-5F9FB513A2E8}"/>
          </ac:grpSpMkLst>
        </pc:grpChg>
        <pc:grpChg chg="add mod">
          <ac:chgData name="Fabio Braga" userId="613eb079-57c7-4126-97e0-8d0ffad165b8" providerId="ADAL" clId="{B6DA2AAA-EB51-4891-85CD-13352083E508}" dt="2019-04-24T01:03:31.862" v="5177" actId="1038"/>
          <ac:grpSpMkLst>
            <pc:docMk/>
            <pc:sldMk cId="1927826099" sldId="8259"/>
            <ac:grpSpMk id="11" creationId="{5FED3359-C5A5-4E8D-BD45-BB9F2D6BA66B}"/>
          </ac:grpSpMkLst>
        </pc:grpChg>
        <pc:grpChg chg="add mod">
          <ac:chgData name="Fabio Braga" userId="613eb079-57c7-4126-97e0-8d0ffad165b8" providerId="ADAL" clId="{B6DA2AAA-EB51-4891-85CD-13352083E508}" dt="2019-04-24T01:03:31.862" v="5177" actId="1038"/>
          <ac:grpSpMkLst>
            <pc:docMk/>
            <pc:sldMk cId="1927826099" sldId="8259"/>
            <ac:grpSpMk id="18" creationId="{01DFE191-3A46-404C-8BAA-CA38099D0E17}"/>
          </ac:grpSpMkLst>
        </pc:grpChg>
        <pc:grpChg chg="add mod">
          <ac:chgData name="Fabio Braga" userId="613eb079-57c7-4126-97e0-8d0ffad165b8" providerId="ADAL" clId="{B6DA2AAA-EB51-4891-85CD-13352083E508}" dt="2019-04-24T01:03:31.862" v="5177" actId="1038"/>
          <ac:grpSpMkLst>
            <pc:docMk/>
            <pc:sldMk cId="1927826099" sldId="8259"/>
            <ac:grpSpMk id="21" creationId="{D8036CD1-BE4A-4DF7-9DB5-4042F9847C5A}"/>
          </ac:grpSpMkLst>
        </pc:grpChg>
        <pc:cxnChg chg="add mod">
          <ac:chgData name="Fabio Braga" userId="613eb079-57c7-4126-97e0-8d0ffad165b8" providerId="ADAL" clId="{B6DA2AAA-EB51-4891-85CD-13352083E508}" dt="2019-04-24T01:03:31.862" v="5177" actId="1038"/>
          <ac:cxnSpMkLst>
            <pc:docMk/>
            <pc:sldMk cId="1927826099" sldId="8259"/>
            <ac:cxnSpMk id="15" creationId="{30B0B609-BBA3-4A66-8B60-4042224BA23B}"/>
          </ac:cxnSpMkLst>
        </pc:cxnChg>
        <pc:cxnChg chg="add mod">
          <ac:chgData name="Fabio Braga" userId="613eb079-57c7-4126-97e0-8d0ffad165b8" providerId="ADAL" clId="{B6DA2AAA-EB51-4891-85CD-13352083E508}" dt="2019-04-24T01:03:31.862" v="5177" actId="1038"/>
          <ac:cxnSpMkLst>
            <pc:docMk/>
            <pc:sldMk cId="1927826099" sldId="8259"/>
            <ac:cxnSpMk id="16" creationId="{838E82A0-2591-41F0-B52B-D122FEA87B1D}"/>
          </ac:cxnSpMkLst>
        </pc:cxnChg>
        <pc:cxnChg chg="add mod">
          <ac:chgData name="Fabio Braga" userId="613eb079-57c7-4126-97e0-8d0ffad165b8" providerId="ADAL" clId="{B6DA2AAA-EB51-4891-85CD-13352083E508}" dt="2019-04-24T01:03:31.862" v="5177" actId="1038"/>
          <ac:cxnSpMkLst>
            <pc:docMk/>
            <pc:sldMk cId="1927826099" sldId="8259"/>
            <ac:cxnSpMk id="17" creationId="{A2D78117-12F2-4738-9A05-C41B64AF70F9}"/>
          </ac:cxnSpMkLst>
        </pc:cxnChg>
      </pc:sldChg>
      <pc:sldChg chg="modSp add">
        <pc:chgData name="Fabio Braga" userId="613eb079-57c7-4126-97e0-8d0ffad165b8" providerId="ADAL" clId="{B6DA2AAA-EB51-4891-85CD-13352083E508}" dt="2019-04-24T02:58:58.767" v="5353" actId="14100"/>
        <pc:sldMkLst>
          <pc:docMk/>
          <pc:sldMk cId="2952212609" sldId="8261"/>
        </pc:sldMkLst>
        <pc:spChg chg="mod">
          <ac:chgData name="Fabio Braga" userId="613eb079-57c7-4126-97e0-8d0ffad165b8" providerId="ADAL" clId="{B6DA2AAA-EB51-4891-85CD-13352083E508}" dt="2019-04-24T02:58:58.767" v="5353" actId="14100"/>
          <ac:spMkLst>
            <pc:docMk/>
            <pc:sldMk cId="2952212609" sldId="8261"/>
            <ac:spMk id="3" creationId="{00000000-0000-0000-0000-000000000000}"/>
          </ac:spMkLst>
        </pc:spChg>
      </pc:sldChg>
      <pc:sldChg chg="modSp">
        <pc:chgData name="Fabio Braga" userId="613eb079-57c7-4126-97e0-8d0ffad165b8" providerId="ADAL" clId="{B6DA2AAA-EB51-4891-85CD-13352083E508}" dt="2019-04-24T02:59:24.528" v="5375" actId="20577"/>
        <pc:sldMkLst>
          <pc:docMk/>
          <pc:sldMk cId="249302361" sldId="8262"/>
        </pc:sldMkLst>
        <pc:spChg chg="mod">
          <ac:chgData name="Fabio Braga" userId="613eb079-57c7-4126-97e0-8d0ffad165b8" providerId="ADAL" clId="{B6DA2AAA-EB51-4891-85CD-13352083E508}" dt="2019-04-24T02:59:24.528" v="5375" actId="20577"/>
          <ac:spMkLst>
            <pc:docMk/>
            <pc:sldMk cId="249302361" sldId="8262"/>
            <ac:spMk id="3" creationId="{00000000-0000-0000-0000-000000000000}"/>
          </ac:spMkLst>
        </pc:spChg>
      </pc:sldChg>
      <pc:sldChg chg="modSp">
        <pc:chgData name="Fabio Braga" userId="613eb079-57c7-4126-97e0-8d0ffad165b8" providerId="ADAL" clId="{B6DA2AAA-EB51-4891-85CD-13352083E508}" dt="2019-04-24T02:59:45.342" v="5399" actId="20577"/>
        <pc:sldMkLst>
          <pc:docMk/>
          <pc:sldMk cId="1557734112" sldId="8263"/>
        </pc:sldMkLst>
        <pc:spChg chg="mod">
          <ac:chgData name="Fabio Braga" userId="613eb079-57c7-4126-97e0-8d0ffad165b8" providerId="ADAL" clId="{B6DA2AAA-EB51-4891-85CD-13352083E508}" dt="2019-04-24T02:59:45.342" v="5399" actId="20577"/>
          <ac:spMkLst>
            <pc:docMk/>
            <pc:sldMk cId="1557734112" sldId="8263"/>
            <ac:spMk id="3" creationId="{00000000-0000-0000-0000-000000000000}"/>
          </ac:spMkLst>
        </pc:spChg>
      </pc:sldChg>
      <pc:sldChg chg="addSp delSp modSp add">
        <pc:chgData name="Fabio Braga" userId="613eb079-57c7-4126-97e0-8d0ffad165b8" providerId="ADAL" clId="{B6DA2AAA-EB51-4891-85CD-13352083E508}" dt="2019-04-24T03:21:20.468" v="5469" actId="1076"/>
        <pc:sldMkLst>
          <pc:docMk/>
          <pc:sldMk cId="1445455642" sldId="8264"/>
        </pc:sldMkLst>
        <pc:spChg chg="mod">
          <ac:chgData name="Fabio Braga" userId="613eb079-57c7-4126-97e0-8d0ffad165b8" providerId="ADAL" clId="{B6DA2AAA-EB51-4891-85CD-13352083E508}" dt="2019-04-24T03:20:30.696" v="5459" actId="20577"/>
          <ac:spMkLst>
            <pc:docMk/>
            <pc:sldMk cId="1445455642" sldId="8264"/>
            <ac:spMk id="2" creationId="{CE691585-27B9-4AC1-9F02-3A162B5A8C9A}"/>
          </ac:spMkLst>
        </pc:spChg>
        <pc:spChg chg="mod">
          <ac:chgData name="Fabio Braga" userId="613eb079-57c7-4126-97e0-8d0ffad165b8" providerId="ADAL" clId="{B6DA2AAA-EB51-4891-85CD-13352083E508}" dt="2019-04-24T03:20:13.293" v="5422" actId="20577"/>
          <ac:spMkLst>
            <pc:docMk/>
            <pc:sldMk cId="1445455642" sldId="8264"/>
            <ac:spMk id="3" creationId="{0919C972-0009-4D7E-8B49-DA9810BB8779}"/>
          </ac:spMkLst>
        </pc:spChg>
        <pc:spChg chg="add del">
          <ac:chgData name="Fabio Braga" userId="613eb079-57c7-4126-97e0-8d0ffad165b8" providerId="ADAL" clId="{B6DA2AAA-EB51-4891-85CD-13352083E508}" dt="2019-04-24T03:20:06.449" v="5403" actId="478"/>
          <ac:spMkLst>
            <pc:docMk/>
            <pc:sldMk cId="1445455642" sldId="8264"/>
            <ac:spMk id="4" creationId="{95C9E84D-7FE3-4ABB-9581-815B069C608D}"/>
          </ac:spMkLst>
        </pc:spChg>
        <pc:spChg chg="add mod">
          <ac:chgData name="Fabio Braga" userId="613eb079-57c7-4126-97e0-8d0ffad165b8" providerId="ADAL" clId="{B6DA2AAA-EB51-4891-85CD-13352083E508}" dt="2019-04-24T03:21:20.468" v="5469" actId="1076"/>
          <ac:spMkLst>
            <pc:docMk/>
            <pc:sldMk cId="1445455642" sldId="8264"/>
            <ac:spMk id="5" creationId="{61883433-78CE-4C12-95C6-313E20530B6C}"/>
          </ac:spMkLst>
        </pc:spChg>
        <pc:spChg chg="add">
          <ac:chgData name="Fabio Braga" userId="613eb079-57c7-4126-97e0-8d0ffad165b8" providerId="ADAL" clId="{B6DA2AAA-EB51-4891-85CD-13352083E508}" dt="2019-04-24T03:19:56.430" v="5402"/>
          <ac:spMkLst>
            <pc:docMk/>
            <pc:sldMk cId="1445455642" sldId="8264"/>
            <ac:spMk id="6" creationId="{27807DF7-496D-4B51-B396-3FAF16BF0A9C}"/>
          </ac:spMkLst>
        </pc:spChg>
        <pc:picChg chg="add">
          <ac:chgData name="Fabio Braga" userId="613eb079-57c7-4126-97e0-8d0ffad165b8" providerId="ADAL" clId="{B6DA2AAA-EB51-4891-85CD-13352083E508}" dt="2019-04-24T03:19:56.430" v="5402"/>
          <ac:picMkLst>
            <pc:docMk/>
            <pc:sldMk cId="1445455642" sldId="8264"/>
            <ac:picMk id="7" creationId="{AE378E2A-C2C5-4CE9-B41C-E1CBF01C7E2F}"/>
          </ac:picMkLst>
        </pc:picChg>
        <pc:picChg chg="add">
          <ac:chgData name="Fabio Braga" userId="613eb079-57c7-4126-97e0-8d0ffad165b8" providerId="ADAL" clId="{B6DA2AAA-EB51-4891-85CD-13352083E508}" dt="2019-04-24T03:19:56.430" v="5402"/>
          <ac:picMkLst>
            <pc:docMk/>
            <pc:sldMk cId="1445455642" sldId="8264"/>
            <ac:picMk id="8" creationId="{69CF4127-BF63-40AE-92D2-52372A57A9B1}"/>
          </ac:picMkLst>
        </pc:picChg>
      </pc:sldChg>
      <pc:sldChg chg="addSp delSp modSp add">
        <pc:chgData name="Fabio Braga" userId="613eb079-57c7-4126-97e0-8d0ffad165b8" providerId="ADAL" clId="{B6DA2AAA-EB51-4891-85CD-13352083E508}" dt="2019-04-24T03:24:10.688" v="5501" actId="478"/>
        <pc:sldMkLst>
          <pc:docMk/>
          <pc:sldMk cId="3110265232" sldId="8265"/>
        </pc:sldMkLst>
        <pc:spChg chg="mod">
          <ac:chgData name="Fabio Braga" userId="613eb079-57c7-4126-97e0-8d0ffad165b8" providerId="ADAL" clId="{B6DA2AAA-EB51-4891-85CD-13352083E508}" dt="2019-04-24T03:23:42.983" v="5498" actId="20577"/>
          <ac:spMkLst>
            <pc:docMk/>
            <pc:sldMk cId="3110265232" sldId="8265"/>
            <ac:spMk id="2" creationId="{6D28F065-7B5F-49CD-8077-317EFD49F7D7}"/>
          </ac:spMkLst>
        </pc:spChg>
        <pc:spChg chg="add mod">
          <ac:chgData name="Fabio Braga" userId="613eb079-57c7-4126-97e0-8d0ffad165b8" providerId="ADAL" clId="{B6DA2AAA-EB51-4891-85CD-13352083E508}" dt="2019-04-24T03:24:06.274" v="5500" actId="1076"/>
          <ac:spMkLst>
            <pc:docMk/>
            <pc:sldMk cId="3110265232" sldId="8265"/>
            <ac:spMk id="4" creationId="{8B99A039-2AEE-40A9-B2FA-71E780F7468F}"/>
          </ac:spMkLst>
        </pc:spChg>
        <pc:spChg chg="add mod">
          <ac:chgData name="Fabio Braga" userId="613eb079-57c7-4126-97e0-8d0ffad165b8" providerId="ADAL" clId="{B6DA2AAA-EB51-4891-85CD-13352083E508}" dt="2019-04-24T03:24:06.274" v="5500" actId="1076"/>
          <ac:spMkLst>
            <pc:docMk/>
            <pc:sldMk cId="3110265232" sldId="8265"/>
            <ac:spMk id="5" creationId="{B5BD80FB-F71B-4D30-A71B-5F5693FDFAC0}"/>
          </ac:spMkLst>
        </pc:spChg>
        <pc:spChg chg="add mod">
          <ac:chgData name="Fabio Braga" userId="613eb079-57c7-4126-97e0-8d0ffad165b8" providerId="ADAL" clId="{B6DA2AAA-EB51-4891-85CD-13352083E508}" dt="2019-04-24T03:24:06.274" v="5500" actId="1076"/>
          <ac:spMkLst>
            <pc:docMk/>
            <pc:sldMk cId="3110265232" sldId="8265"/>
            <ac:spMk id="6" creationId="{7B1E3D8D-BDEC-42A2-8570-FAE5D0CA7436}"/>
          </ac:spMkLst>
        </pc:spChg>
        <pc:spChg chg="add mod">
          <ac:chgData name="Fabio Braga" userId="613eb079-57c7-4126-97e0-8d0ffad165b8" providerId="ADAL" clId="{B6DA2AAA-EB51-4891-85CD-13352083E508}" dt="2019-04-24T03:24:06.274" v="5500" actId="1076"/>
          <ac:spMkLst>
            <pc:docMk/>
            <pc:sldMk cId="3110265232" sldId="8265"/>
            <ac:spMk id="7" creationId="{6567DAC9-D149-48FE-B86F-271C8A714205}"/>
          </ac:spMkLst>
        </pc:spChg>
        <pc:spChg chg="add mod">
          <ac:chgData name="Fabio Braga" userId="613eb079-57c7-4126-97e0-8d0ffad165b8" providerId="ADAL" clId="{B6DA2AAA-EB51-4891-85CD-13352083E508}" dt="2019-04-24T03:24:06.274" v="5500" actId="1076"/>
          <ac:spMkLst>
            <pc:docMk/>
            <pc:sldMk cId="3110265232" sldId="8265"/>
            <ac:spMk id="8" creationId="{5678EB86-38B0-49E7-B534-B72846171BB0}"/>
          </ac:spMkLst>
        </pc:spChg>
        <pc:spChg chg="add mod">
          <ac:chgData name="Fabio Braga" userId="613eb079-57c7-4126-97e0-8d0ffad165b8" providerId="ADAL" clId="{B6DA2AAA-EB51-4891-85CD-13352083E508}" dt="2019-04-24T03:24:06.274" v="5500" actId="1076"/>
          <ac:spMkLst>
            <pc:docMk/>
            <pc:sldMk cId="3110265232" sldId="8265"/>
            <ac:spMk id="9" creationId="{C17E3278-47D0-449B-8D29-7381A135B931}"/>
          </ac:spMkLst>
        </pc:spChg>
        <pc:spChg chg="add mod">
          <ac:chgData name="Fabio Braga" userId="613eb079-57c7-4126-97e0-8d0ffad165b8" providerId="ADAL" clId="{B6DA2AAA-EB51-4891-85CD-13352083E508}" dt="2019-04-24T03:24:06.274" v="5500" actId="1076"/>
          <ac:spMkLst>
            <pc:docMk/>
            <pc:sldMk cId="3110265232" sldId="8265"/>
            <ac:spMk id="10" creationId="{85915DDA-26CB-4429-B3ED-4A3E0BC3003E}"/>
          </ac:spMkLst>
        </pc:spChg>
        <pc:spChg chg="add mod">
          <ac:chgData name="Fabio Braga" userId="613eb079-57c7-4126-97e0-8d0ffad165b8" providerId="ADAL" clId="{B6DA2AAA-EB51-4891-85CD-13352083E508}" dt="2019-04-24T03:24:06.274" v="5500" actId="1076"/>
          <ac:spMkLst>
            <pc:docMk/>
            <pc:sldMk cId="3110265232" sldId="8265"/>
            <ac:spMk id="11" creationId="{90B4B3C4-72AD-4EFC-A38F-00B4CF699572}"/>
          </ac:spMkLst>
        </pc:spChg>
        <pc:spChg chg="add mod">
          <ac:chgData name="Fabio Braga" userId="613eb079-57c7-4126-97e0-8d0ffad165b8" providerId="ADAL" clId="{B6DA2AAA-EB51-4891-85CD-13352083E508}" dt="2019-04-24T03:24:06.274" v="5500" actId="1076"/>
          <ac:spMkLst>
            <pc:docMk/>
            <pc:sldMk cId="3110265232" sldId="8265"/>
            <ac:spMk id="12" creationId="{0ADC63CA-E9F7-4964-8160-C620B9B1F826}"/>
          </ac:spMkLst>
        </pc:spChg>
        <pc:spChg chg="add mod">
          <ac:chgData name="Fabio Braga" userId="613eb079-57c7-4126-97e0-8d0ffad165b8" providerId="ADAL" clId="{B6DA2AAA-EB51-4891-85CD-13352083E508}" dt="2019-04-24T03:24:06.274" v="5500" actId="1076"/>
          <ac:spMkLst>
            <pc:docMk/>
            <pc:sldMk cId="3110265232" sldId="8265"/>
            <ac:spMk id="13" creationId="{6552C327-E94C-45F5-B232-64C2970E1921}"/>
          </ac:spMkLst>
        </pc:spChg>
        <pc:spChg chg="add del mod">
          <ac:chgData name="Fabio Braga" userId="613eb079-57c7-4126-97e0-8d0ffad165b8" providerId="ADAL" clId="{B6DA2AAA-EB51-4891-85CD-13352083E508}" dt="2019-04-24T03:24:10.688" v="5501" actId="478"/>
          <ac:spMkLst>
            <pc:docMk/>
            <pc:sldMk cId="3110265232" sldId="8265"/>
            <ac:spMk id="14" creationId="{04ACB814-CADD-403E-81A4-6432AA58C8A9}"/>
          </ac:spMkLst>
        </pc:spChg>
        <pc:grpChg chg="add mod">
          <ac:chgData name="Fabio Braga" userId="613eb079-57c7-4126-97e0-8d0ffad165b8" providerId="ADAL" clId="{B6DA2AAA-EB51-4891-85CD-13352083E508}" dt="2019-04-24T03:24:06.274" v="5500" actId="1076"/>
          <ac:grpSpMkLst>
            <pc:docMk/>
            <pc:sldMk cId="3110265232" sldId="8265"/>
            <ac:grpSpMk id="3" creationId="{7E9F414F-BA40-4D2C-8761-A0D0FD58D8CE}"/>
          </ac:grpSpMkLst>
        </pc:grpChg>
        <pc:picChg chg="add mod">
          <ac:chgData name="Fabio Braga" userId="613eb079-57c7-4126-97e0-8d0ffad165b8" providerId="ADAL" clId="{B6DA2AAA-EB51-4891-85CD-13352083E508}" dt="2019-04-24T03:24:06.274" v="5500" actId="1076"/>
          <ac:picMkLst>
            <pc:docMk/>
            <pc:sldMk cId="3110265232" sldId="8265"/>
            <ac:picMk id="15" creationId="{832AD87F-6DA6-461F-B42B-88807AD66A0D}"/>
          </ac:picMkLst>
        </pc:picChg>
        <pc:picChg chg="add mod">
          <ac:chgData name="Fabio Braga" userId="613eb079-57c7-4126-97e0-8d0ffad165b8" providerId="ADAL" clId="{B6DA2AAA-EB51-4891-85CD-13352083E508}" dt="2019-04-24T03:24:06.274" v="5500" actId="1076"/>
          <ac:picMkLst>
            <pc:docMk/>
            <pc:sldMk cId="3110265232" sldId="8265"/>
            <ac:picMk id="16" creationId="{D8BB0C7B-A2CB-4401-A779-F23BDCAA7B7D}"/>
          </ac:picMkLst>
        </pc:picChg>
        <pc:picChg chg="add mod">
          <ac:chgData name="Fabio Braga" userId="613eb079-57c7-4126-97e0-8d0ffad165b8" providerId="ADAL" clId="{B6DA2AAA-EB51-4891-85CD-13352083E508}" dt="2019-04-24T03:24:06.274" v="5500" actId="1076"/>
          <ac:picMkLst>
            <pc:docMk/>
            <pc:sldMk cId="3110265232" sldId="8265"/>
            <ac:picMk id="17" creationId="{889291EB-55FC-4CE3-8886-112C6F3B2557}"/>
          </ac:picMkLst>
        </pc:picChg>
        <pc:picChg chg="add mod">
          <ac:chgData name="Fabio Braga" userId="613eb079-57c7-4126-97e0-8d0ffad165b8" providerId="ADAL" clId="{B6DA2AAA-EB51-4891-85CD-13352083E508}" dt="2019-04-24T03:24:06.274" v="5500" actId="1076"/>
          <ac:picMkLst>
            <pc:docMk/>
            <pc:sldMk cId="3110265232" sldId="8265"/>
            <ac:picMk id="18" creationId="{601DD4F8-DEF2-4ADD-A5D6-6F7F0D0C221C}"/>
          </ac:picMkLst>
        </pc:picChg>
        <pc:picChg chg="add mod">
          <ac:chgData name="Fabio Braga" userId="613eb079-57c7-4126-97e0-8d0ffad165b8" providerId="ADAL" clId="{B6DA2AAA-EB51-4891-85CD-13352083E508}" dt="2019-04-24T03:24:06.274" v="5500" actId="1076"/>
          <ac:picMkLst>
            <pc:docMk/>
            <pc:sldMk cId="3110265232" sldId="8265"/>
            <ac:picMk id="19" creationId="{7281F6AE-51A9-4E9E-9551-1A9525365FB6}"/>
          </ac:picMkLst>
        </pc:picChg>
        <pc:cxnChg chg="add">
          <ac:chgData name="Fabio Braga" userId="613eb079-57c7-4126-97e0-8d0ffad165b8" providerId="ADAL" clId="{B6DA2AAA-EB51-4891-85CD-13352083E508}" dt="2019-04-24T03:23:54.891" v="5499"/>
          <ac:cxnSpMkLst>
            <pc:docMk/>
            <pc:sldMk cId="3110265232" sldId="8265"/>
            <ac:cxnSpMk id="20" creationId="{5F9EA744-F623-4767-8087-37066966733A}"/>
          </ac:cxnSpMkLst>
        </pc:cxnChg>
        <pc:cxnChg chg="add">
          <ac:chgData name="Fabio Braga" userId="613eb079-57c7-4126-97e0-8d0ffad165b8" providerId="ADAL" clId="{B6DA2AAA-EB51-4891-85CD-13352083E508}" dt="2019-04-24T03:23:54.891" v="5499"/>
          <ac:cxnSpMkLst>
            <pc:docMk/>
            <pc:sldMk cId="3110265232" sldId="8265"/>
            <ac:cxnSpMk id="21" creationId="{EB8D12DC-2259-4BF3-A166-3576DC74E8AC}"/>
          </ac:cxnSpMkLst>
        </pc:cxnChg>
        <pc:cxnChg chg="add">
          <ac:chgData name="Fabio Braga" userId="613eb079-57c7-4126-97e0-8d0ffad165b8" providerId="ADAL" clId="{B6DA2AAA-EB51-4891-85CD-13352083E508}" dt="2019-04-24T03:23:54.891" v="5499"/>
          <ac:cxnSpMkLst>
            <pc:docMk/>
            <pc:sldMk cId="3110265232" sldId="8265"/>
            <ac:cxnSpMk id="22" creationId="{CCD91CAC-D1AA-4449-A98B-6B8AA42C9B65}"/>
          </ac:cxnSpMkLst>
        </pc:cxnChg>
        <pc:cxnChg chg="add">
          <ac:chgData name="Fabio Braga" userId="613eb079-57c7-4126-97e0-8d0ffad165b8" providerId="ADAL" clId="{B6DA2AAA-EB51-4891-85CD-13352083E508}" dt="2019-04-24T03:23:54.891" v="5499"/>
          <ac:cxnSpMkLst>
            <pc:docMk/>
            <pc:sldMk cId="3110265232" sldId="8265"/>
            <ac:cxnSpMk id="23" creationId="{CC0F12E7-99DE-40F7-A3DC-9ACA6624F41F}"/>
          </ac:cxnSpMkLst>
        </pc:cxnChg>
      </pc:sldChg>
      <pc:sldChg chg="addSp modSp add">
        <pc:chgData name="Fabio Braga" userId="613eb079-57c7-4126-97e0-8d0ffad165b8" providerId="ADAL" clId="{B6DA2AAA-EB51-4891-85CD-13352083E508}" dt="2019-04-24T04:02:43.962" v="5546" actId="20577"/>
        <pc:sldMkLst>
          <pc:docMk/>
          <pc:sldMk cId="106876830" sldId="8266"/>
        </pc:sldMkLst>
        <pc:spChg chg="mod">
          <ac:chgData name="Fabio Braga" userId="613eb079-57c7-4126-97e0-8d0ffad165b8" providerId="ADAL" clId="{B6DA2AAA-EB51-4891-85CD-13352083E508}" dt="2019-04-24T04:02:43.962" v="5546" actId="20577"/>
          <ac:spMkLst>
            <pc:docMk/>
            <pc:sldMk cId="106876830" sldId="8266"/>
            <ac:spMk id="2" creationId="{7DB2E668-4A97-46EB-A75A-6ECAAD05CD69}"/>
          </ac:spMkLst>
        </pc:spChg>
        <pc:spChg chg="add mod">
          <ac:chgData name="Fabio Braga" userId="613eb079-57c7-4126-97e0-8d0ffad165b8" providerId="ADAL" clId="{B6DA2AAA-EB51-4891-85CD-13352083E508}" dt="2019-04-24T04:02:34.216" v="5505" actId="1076"/>
          <ac:spMkLst>
            <pc:docMk/>
            <pc:sldMk cId="106876830" sldId="8266"/>
            <ac:spMk id="3" creationId="{92C6C67E-4998-4FF4-8787-885D3254EEFD}"/>
          </ac:spMkLst>
        </pc:spChg>
        <pc:spChg chg="add mod">
          <ac:chgData name="Fabio Braga" userId="613eb079-57c7-4126-97e0-8d0ffad165b8" providerId="ADAL" clId="{B6DA2AAA-EB51-4891-85CD-13352083E508}" dt="2019-04-24T04:02:34.216" v="5505" actId="1076"/>
          <ac:spMkLst>
            <pc:docMk/>
            <pc:sldMk cId="106876830" sldId="8266"/>
            <ac:spMk id="4" creationId="{4A002209-A316-4839-A669-F6898691D347}"/>
          </ac:spMkLst>
        </pc:spChg>
        <pc:spChg chg="add mod">
          <ac:chgData name="Fabio Braga" userId="613eb079-57c7-4126-97e0-8d0ffad165b8" providerId="ADAL" clId="{B6DA2AAA-EB51-4891-85CD-13352083E508}" dt="2019-04-24T04:02:34.216" v="5505" actId="1076"/>
          <ac:spMkLst>
            <pc:docMk/>
            <pc:sldMk cId="106876830" sldId="8266"/>
            <ac:spMk id="7" creationId="{DFE63FBD-4C32-4219-B4D9-94435C6904AD}"/>
          </ac:spMkLst>
        </pc:spChg>
        <pc:spChg chg="add mod">
          <ac:chgData name="Fabio Braga" userId="613eb079-57c7-4126-97e0-8d0ffad165b8" providerId="ADAL" clId="{B6DA2AAA-EB51-4891-85CD-13352083E508}" dt="2019-04-24T04:02:34.216" v="5505" actId="1076"/>
          <ac:spMkLst>
            <pc:docMk/>
            <pc:sldMk cId="106876830" sldId="8266"/>
            <ac:spMk id="8" creationId="{22DAD7E6-663B-40C0-8A8A-68800B43C4C0}"/>
          </ac:spMkLst>
        </pc:spChg>
        <pc:spChg chg="add mod">
          <ac:chgData name="Fabio Braga" userId="613eb079-57c7-4126-97e0-8d0ffad165b8" providerId="ADAL" clId="{B6DA2AAA-EB51-4891-85CD-13352083E508}" dt="2019-04-24T04:02:34.216" v="5505" actId="1076"/>
          <ac:spMkLst>
            <pc:docMk/>
            <pc:sldMk cId="106876830" sldId="8266"/>
            <ac:spMk id="9" creationId="{AE3F1232-6627-4EB2-8DD7-921D0CB03FA1}"/>
          </ac:spMkLst>
        </pc:spChg>
        <pc:spChg chg="add mod">
          <ac:chgData name="Fabio Braga" userId="613eb079-57c7-4126-97e0-8d0ffad165b8" providerId="ADAL" clId="{B6DA2AAA-EB51-4891-85CD-13352083E508}" dt="2019-04-24T04:02:34.216" v="5505" actId="1076"/>
          <ac:spMkLst>
            <pc:docMk/>
            <pc:sldMk cId="106876830" sldId="8266"/>
            <ac:spMk id="10" creationId="{937B58CF-08C9-4CD1-A366-3531B621E776}"/>
          </ac:spMkLst>
        </pc:spChg>
        <pc:spChg chg="add mod">
          <ac:chgData name="Fabio Braga" userId="613eb079-57c7-4126-97e0-8d0ffad165b8" providerId="ADAL" clId="{B6DA2AAA-EB51-4891-85CD-13352083E508}" dt="2019-04-24T04:02:34.216" v="5505" actId="1076"/>
          <ac:spMkLst>
            <pc:docMk/>
            <pc:sldMk cId="106876830" sldId="8266"/>
            <ac:spMk id="11" creationId="{F0C0F26D-32A3-434C-8FC2-350C71F095B7}"/>
          </ac:spMkLst>
        </pc:spChg>
        <pc:spChg chg="add mod">
          <ac:chgData name="Fabio Braga" userId="613eb079-57c7-4126-97e0-8d0ffad165b8" providerId="ADAL" clId="{B6DA2AAA-EB51-4891-85CD-13352083E508}" dt="2019-04-24T04:02:34.216" v="5505" actId="1076"/>
          <ac:spMkLst>
            <pc:docMk/>
            <pc:sldMk cId="106876830" sldId="8266"/>
            <ac:spMk id="12" creationId="{61DFED6C-CBCB-4F08-97D9-F42C24ED4065}"/>
          </ac:spMkLst>
        </pc:spChg>
        <pc:spChg chg="add mod">
          <ac:chgData name="Fabio Braga" userId="613eb079-57c7-4126-97e0-8d0ffad165b8" providerId="ADAL" clId="{B6DA2AAA-EB51-4891-85CD-13352083E508}" dt="2019-04-24T04:02:34.216" v="5505" actId="1076"/>
          <ac:spMkLst>
            <pc:docMk/>
            <pc:sldMk cId="106876830" sldId="8266"/>
            <ac:spMk id="13" creationId="{9DC68848-92E3-4F42-B001-53657C005E45}"/>
          </ac:spMkLst>
        </pc:spChg>
        <pc:spChg chg="add mod">
          <ac:chgData name="Fabio Braga" userId="613eb079-57c7-4126-97e0-8d0ffad165b8" providerId="ADAL" clId="{B6DA2AAA-EB51-4891-85CD-13352083E508}" dt="2019-04-24T04:02:34.216" v="5505" actId="1076"/>
          <ac:spMkLst>
            <pc:docMk/>
            <pc:sldMk cId="106876830" sldId="8266"/>
            <ac:spMk id="14" creationId="{91EB371C-5AD4-4473-8D8F-06FF4717B912}"/>
          </ac:spMkLst>
        </pc:spChg>
        <pc:spChg chg="add mod">
          <ac:chgData name="Fabio Braga" userId="613eb079-57c7-4126-97e0-8d0ffad165b8" providerId="ADAL" clId="{B6DA2AAA-EB51-4891-85CD-13352083E508}" dt="2019-04-24T04:02:34.216" v="5505" actId="1076"/>
          <ac:spMkLst>
            <pc:docMk/>
            <pc:sldMk cId="106876830" sldId="8266"/>
            <ac:spMk id="15" creationId="{D9F07210-6F1A-49B4-834F-D7DF87434C99}"/>
          </ac:spMkLst>
        </pc:spChg>
        <pc:spChg chg="add mod">
          <ac:chgData name="Fabio Braga" userId="613eb079-57c7-4126-97e0-8d0ffad165b8" providerId="ADAL" clId="{B6DA2AAA-EB51-4891-85CD-13352083E508}" dt="2019-04-24T04:02:34.216" v="5505" actId="1076"/>
          <ac:spMkLst>
            <pc:docMk/>
            <pc:sldMk cId="106876830" sldId="8266"/>
            <ac:spMk id="16" creationId="{B3040C08-A5B8-4BE3-8BA4-FC0864EE5D05}"/>
          </ac:spMkLst>
        </pc:spChg>
        <pc:spChg chg="add mod">
          <ac:chgData name="Fabio Braga" userId="613eb079-57c7-4126-97e0-8d0ffad165b8" providerId="ADAL" clId="{B6DA2AAA-EB51-4891-85CD-13352083E508}" dt="2019-04-24T04:02:34.216" v="5505" actId="1076"/>
          <ac:spMkLst>
            <pc:docMk/>
            <pc:sldMk cId="106876830" sldId="8266"/>
            <ac:spMk id="17" creationId="{0EC9F9EA-3CDF-449F-B907-F6321C83AF99}"/>
          </ac:spMkLst>
        </pc:spChg>
        <pc:spChg chg="add mod">
          <ac:chgData name="Fabio Braga" userId="613eb079-57c7-4126-97e0-8d0ffad165b8" providerId="ADAL" clId="{B6DA2AAA-EB51-4891-85CD-13352083E508}" dt="2019-04-24T04:02:34.216" v="5505" actId="1076"/>
          <ac:spMkLst>
            <pc:docMk/>
            <pc:sldMk cId="106876830" sldId="8266"/>
            <ac:spMk id="18" creationId="{A3DAEDE9-CB28-42FE-B953-DAEEE764EA00}"/>
          </ac:spMkLst>
        </pc:spChg>
        <pc:spChg chg="add mod">
          <ac:chgData name="Fabio Braga" userId="613eb079-57c7-4126-97e0-8d0ffad165b8" providerId="ADAL" clId="{B6DA2AAA-EB51-4891-85CD-13352083E508}" dt="2019-04-24T04:02:34.216" v="5505" actId="1076"/>
          <ac:spMkLst>
            <pc:docMk/>
            <pc:sldMk cId="106876830" sldId="8266"/>
            <ac:spMk id="19" creationId="{57048AF4-B67D-46D9-A4C2-5AC28BB14FAB}"/>
          </ac:spMkLst>
        </pc:spChg>
        <pc:spChg chg="add mod">
          <ac:chgData name="Fabio Braga" userId="613eb079-57c7-4126-97e0-8d0ffad165b8" providerId="ADAL" clId="{B6DA2AAA-EB51-4891-85CD-13352083E508}" dt="2019-04-24T04:02:34.216" v="5505" actId="1076"/>
          <ac:spMkLst>
            <pc:docMk/>
            <pc:sldMk cId="106876830" sldId="8266"/>
            <ac:spMk id="20" creationId="{574A9EBB-0ED2-44D8-BF14-926B91D16EF0}"/>
          </ac:spMkLst>
        </pc:spChg>
        <pc:spChg chg="add mod">
          <ac:chgData name="Fabio Braga" userId="613eb079-57c7-4126-97e0-8d0ffad165b8" providerId="ADAL" clId="{B6DA2AAA-EB51-4891-85CD-13352083E508}" dt="2019-04-24T04:02:34.216" v="5505" actId="1076"/>
          <ac:spMkLst>
            <pc:docMk/>
            <pc:sldMk cId="106876830" sldId="8266"/>
            <ac:spMk id="21" creationId="{08438964-E376-456E-A42A-067A83C7C10D}"/>
          </ac:spMkLst>
        </pc:spChg>
        <pc:spChg chg="add mod">
          <ac:chgData name="Fabio Braga" userId="613eb079-57c7-4126-97e0-8d0ffad165b8" providerId="ADAL" clId="{B6DA2AAA-EB51-4891-85CD-13352083E508}" dt="2019-04-24T04:02:34.216" v="5505" actId="1076"/>
          <ac:spMkLst>
            <pc:docMk/>
            <pc:sldMk cId="106876830" sldId="8266"/>
            <ac:spMk id="22" creationId="{D1AD791C-0D2A-4568-B033-68ECB65BF04C}"/>
          </ac:spMkLst>
        </pc:spChg>
        <pc:spChg chg="add mod">
          <ac:chgData name="Fabio Braga" userId="613eb079-57c7-4126-97e0-8d0ffad165b8" providerId="ADAL" clId="{B6DA2AAA-EB51-4891-85CD-13352083E508}" dt="2019-04-24T04:02:34.216" v="5505" actId="1076"/>
          <ac:spMkLst>
            <pc:docMk/>
            <pc:sldMk cId="106876830" sldId="8266"/>
            <ac:spMk id="23" creationId="{91C8BB56-3562-472F-8535-A10921F5CBC5}"/>
          </ac:spMkLst>
        </pc:spChg>
        <pc:spChg chg="add mod">
          <ac:chgData name="Fabio Braga" userId="613eb079-57c7-4126-97e0-8d0ffad165b8" providerId="ADAL" clId="{B6DA2AAA-EB51-4891-85CD-13352083E508}" dt="2019-04-24T04:02:34.216" v="5505" actId="1076"/>
          <ac:spMkLst>
            <pc:docMk/>
            <pc:sldMk cId="106876830" sldId="8266"/>
            <ac:spMk id="24" creationId="{3116F419-D8C9-473F-94A1-84119E603AC2}"/>
          </ac:spMkLst>
        </pc:spChg>
        <pc:spChg chg="add mod">
          <ac:chgData name="Fabio Braga" userId="613eb079-57c7-4126-97e0-8d0ffad165b8" providerId="ADAL" clId="{B6DA2AAA-EB51-4891-85CD-13352083E508}" dt="2019-04-24T04:02:34.216" v="5505" actId="1076"/>
          <ac:spMkLst>
            <pc:docMk/>
            <pc:sldMk cId="106876830" sldId="8266"/>
            <ac:spMk id="25" creationId="{DA0F42E0-BD76-4F79-A7BB-7BAA08814E76}"/>
          </ac:spMkLst>
        </pc:spChg>
        <pc:spChg chg="add mod">
          <ac:chgData name="Fabio Braga" userId="613eb079-57c7-4126-97e0-8d0ffad165b8" providerId="ADAL" clId="{B6DA2AAA-EB51-4891-85CD-13352083E508}" dt="2019-04-24T04:02:34.216" v="5505" actId="1076"/>
          <ac:spMkLst>
            <pc:docMk/>
            <pc:sldMk cId="106876830" sldId="8266"/>
            <ac:spMk id="26" creationId="{C2EB2748-C15C-44D0-A0EF-878358D7AF39}"/>
          </ac:spMkLst>
        </pc:spChg>
        <pc:spChg chg="add mod">
          <ac:chgData name="Fabio Braga" userId="613eb079-57c7-4126-97e0-8d0ffad165b8" providerId="ADAL" clId="{B6DA2AAA-EB51-4891-85CD-13352083E508}" dt="2019-04-24T04:02:34.216" v="5505" actId="1076"/>
          <ac:spMkLst>
            <pc:docMk/>
            <pc:sldMk cId="106876830" sldId="8266"/>
            <ac:spMk id="27" creationId="{F53CA707-2A86-4201-8558-4A2B4C107E4F}"/>
          </ac:spMkLst>
        </pc:spChg>
        <pc:spChg chg="add mod">
          <ac:chgData name="Fabio Braga" userId="613eb079-57c7-4126-97e0-8d0ffad165b8" providerId="ADAL" clId="{B6DA2AAA-EB51-4891-85CD-13352083E508}" dt="2019-04-24T04:02:34.216" v="5505" actId="1076"/>
          <ac:spMkLst>
            <pc:docMk/>
            <pc:sldMk cId="106876830" sldId="8266"/>
            <ac:spMk id="28" creationId="{F6A9BDB1-5825-4F07-B619-82DB0CA005AC}"/>
          </ac:spMkLst>
        </pc:spChg>
        <pc:spChg chg="add mod">
          <ac:chgData name="Fabio Braga" userId="613eb079-57c7-4126-97e0-8d0ffad165b8" providerId="ADAL" clId="{B6DA2AAA-EB51-4891-85CD-13352083E508}" dt="2019-04-24T04:02:34.216" v="5505" actId="1076"/>
          <ac:spMkLst>
            <pc:docMk/>
            <pc:sldMk cId="106876830" sldId="8266"/>
            <ac:spMk id="29" creationId="{95479CD4-6DAB-4FE1-AFF7-28D45F13C9ED}"/>
          </ac:spMkLst>
        </pc:spChg>
        <pc:spChg chg="add mod">
          <ac:chgData name="Fabio Braga" userId="613eb079-57c7-4126-97e0-8d0ffad165b8" providerId="ADAL" clId="{B6DA2AAA-EB51-4891-85CD-13352083E508}" dt="2019-04-24T04:02:34.216" v="5505" actId="1076"/>
          <ac:spMkLst>
            <pc:docMk/>
            <pc:sldMk cId="106876830" sldId="8266"/>
            <ac:spMk id="30" creationId="{D204D459-C765-4A56-B66E-3571F6ACF513}"/>
          </ac:spMkLst>
        </pc:spChg>
        <pc:spChg chg="add mod">
          <ac:chgData name="Fabio Braga" userId="613eb079-57c7-4126-97e0-8d0ffad165b8" providerId="ADAL" clId="{B6DA2AAA-EB51-4891-85CD-13352083E508}" dt="2019-04-24T04:02:34.216" v="5505" actId="1076"/>
          <ac:spMkLst>
            <pc:docMk/>
            <pc:sldMk cId="106876830" sldId="8266"/>
            <ac:spMk id="31" creationId="{EC5C98DC-D880-4B95-B4AB-FEAD08F63D3E}"/>
          </ac:spMkLst>
        </pc:spChg>
        <pc:spChg chg="add mod">
          <ac:chgData name="Fabio Braga" userId="613eb079-57c7-4126-97e0-8d0ffad165b8" providerId="ADAL" clId="{B6DA2AAA-EB51-4891-85CD-13352083E508}" dt="2019-04-24T04:02:34.216" v="5505" actId="1076"/>
          <ac:spMkLst>
            <pc:docMk/>
            <pc:sldMk cId="106876830" sldId="8266"/>
            <ac:spMk id="32" creationId="{E9B87493-FC85-4DA5-A18A-9A6AF4D13B7A}"/>
          </ac:spMkLst>
        </pc:spChg>
        <pc:spChg chg="add mod">
          <ac:chgData name="Fabio Braga" userId="613eb079-57c7-4126-97e0-8d0ffad165b8" providerId="ADAL" clId="{B6DA2AAA-EB51-4891-85CD-13352083E508}" dt="2019-04-24T04:02:34.216" v="5505" actId="1076"/>
          <ac:spMkLst>
            <pc:docMk/>
            <pc:sldMk cId="106876830" sldId="8266"/>
            <ac:spMk id="33" creationId="{DE007566-E917-48CF-BC9B-9F931239B93A}"/>
          </ac:spMkLst>
        </pc:spChg>
        <pc:spChg chg="add mod">
          <ac:chgData name="Fabio Braga" userId="613eb079-57c7-4126-97e0-8d0ffad165b8" providerId="ADAL" clId="{B6DA2AAA-EB51-4891-85CD-13352083E508}" dt="2019-04-24T04:02:34.216" v="5505" actId="1076"/>
          <ac:spMkLst>
            <pc:docMk/>
            <pc:sldMk cId="106876830" sldId="8266"/>
            <ac:spMk id="34" creationId="{00592DC3-98A3-4147-9033-8BF028122D4E}"/>
          </ac:spMkLst>
        </pc:spChg>
        <pc:spChg chg="add mod">
          <ac:chgData name="Fabio Braga" userId="613eb079-57c7-4126-97e0-8d0ffad165b8" providerId="ADAL" clId="{B6DA2AAA-EB51-4891-85CD-13352083E508}" dt="2019-04-24T04:02:34.216" v="5505" actId="1076"/>
          <ac:spMkLst>
            <pc:docMk/>
            <pc:sldMk cId="106876830" sldId="8266"/>
            <ac:spMk id="35" creationId="{E693EF67-E4D7-4E36-A33D-E805FA38260F}"/>
          </ac:spMkLst>
        </pc:spChg>
        <pc:spChg chg="add mod">
          <ac:chgData name="Fabio Braga" userId="613eb079-57c7-4126-97e0-8d0ffad165b8" providerId="ADAL" clId="{B6DA2AAA-EB51-4891-85CD-13352083E508}" dt="2019-04-24T04:02:34.216" v="5505" actId="1076"/>
          <ac:spMkLst>
            <pc:docMk/>
            <pc:sldMk cId="106876830" sldId="8266"/>
            <ac:spMk id="36" creationId="{9BA3A049-AC49-414E-AF3C-BB3EBAF1EE63}"/>
          </ac:spMkLst>
        </pc:spChg>
        <pc:spChg chg="add mod">
          <ac:chgData name="Fabio Braga" userId="613eb079-57c7-4126-97e0-8d0ffad165b8" providerId="ADAL" clId="{B6DA2AAA-EB51-4891-85CD-13352083E508}" dt="2019-04-24T04:02:34.216" v="5505" actId="1076"/>
          <ac:spMkLst>
            <pc:docMk/>
            <pc:sldMk cId="106876830" sldId="8266"/>
            <ac:spMk id="37" creationId="{414BAF6D-E905-436C-A5F2-C317C24EFB49}"/>
          </ac:spMkLst>
        </pc:spChg>
        <pc:spChg chg="add mod">
          <ac:chgData name="Fabio Braga" userId="613eb079-57c7-4126-97e0-8d0ffad165b8" providerId="ADAL" clId="{B6DA2AAA-EB51-4891-85CD-13352083E508}" dt="2019-04-24T04:02:34.216" v="5505" actId="1076"/>
          <ac:spMkLst>
            <pc:docMk/>
            <pc:sldMk cId="106876830" sldId="8266"/>
            <ac:spMk id="38" creationId="{196EB127-3B99-455A-A730-96D361269268}"/>
          </ac:spMkLst>
        </pc:spChg>
        <pc:spChg chg="add mod">
          <ac:chgData name="Fabio Braga" userId="613eb079-57c7-4126-97e0-8d0ffad165b8" providerId="ADAL" clId="{B6DA2AAA-EB51-4891-85CD-13352083E508}" dt="2019-04-24T04:02:34.216" v="5505" actId="1076"/>
          <ac:spMkLst>
            <pc:docMk/>
            <pc:sldMk cId="106876830" sldId="8266"/>
            <ac:spMk id="39" creationId="{88F949FB-D7E0-46A2-BB39-4E61FD1BC48D}"/>
          </ac:spMkLst>
        </pc:spChg>
        <pc:spChg chg="add mod">
          <ac:chgData name="Fabio Braga" userId="613eb079-57c7-4126-97e0-8d0ffad165b8" providerId="ADAL" clId="{B6DA2AAA-EB51-4891-85CD-13352083E508}" dt="2019-04-24T04:02:34.216" v="5505" actId="1076"/>
          <ac:spMkLst>
            <pc:docMk/>
            <pc:sldMk cId="106876830" sldId="8266"/>
            <ac:spMk id="40" creationId="{88E8C96B-2637-4B66-B06C-56AD885489F1}"/>
          </ac:spMkLst>
        </pc:spChg>
        <pc:spChg chg="add mod">
          <ac:chgData name="Fabio Braga" userId="613eb079-57c7-4126-97e0-8d0ffad165b8" providerId="ADAL" clId="{B6DA2AAA-EB51-4891-85CD-13352083E508}" dt="2019-04-24T04:02:34.216" v="5505" actId="1076"/>
          <ac:spMkLst>
            <pc:docMk/>
            <pc:sldMk cId="106876830" sldId="8266"/>
            <ac:spMk id="41" creationId="{DC56795A-B675-42A0-9222-D3AD3BFD54D5}"/>
          </ac:spMkLst>
        </pc:spChg>
        <pc:spChg chg="add mod">
          <ac:chgData name="Fabio Braga" userId="613eb079-57c7-4126-97e0-8d0ffad165b8" providerId="ADAL" clId="{B6DA2AAA-EB51-4891-85CD-13352083E508}" dt="2019-04-24T04:02:34.216" v="5505" actId="1076"/>
          <ac:spMkLst>
            <pc:docMk/>
            <pc:sldMk cId="106876830" sldId="8266"/>
            <ac:spMk id="42" creationId="{30D30D61-7282-44D1-9A4A-C4EAAEBDEA38}"/>
          </ac:spMkLst>
        </pc:spChg>
        <pc:spChg chg="add mod">
          <ac:chgData name="Fabio Braga" userId="613eb079-57c7-4126-97e0-8d0ffad165b8" providerId="ADAL" clId="{B6DA2AAA-EB51-4891-85CD-13352083E508}" dt="2019-04-24T04:02:34.216" v="5505" actId="1076"/>
          <ac:spMkLst>
            <pc:docMk/>
            <pc:sldMk cId="106876830" sldId="8266"/>
            <ac:spMk id="43" creationId="{303AB647-65DA-46C9-BE4C-BD02B1D148A2}"/>
          </ac:spMkLst>
        </pc:spChg>
        <pc:spChg chg="add mod">
          <ac:chgData name="Fabio Braga" userId="613eb079-57c7-4126-97e0-8d0ffad165b8" providerId="ADAL" clId="{B6DA2AAA-EB51-4891-85CD-13352083E508}" dt="2019-04-24T04:02:34.216" v="5505" actId="1076"/>
          <ac:spMkLst>
            <pc:docMk/>
            <pc:sldMk cId="106876830" sldId="8266"/>
            <ac:spMk id="44" creationId="{7566F39D-2DB1-49BE-A504-1664D099B852}"/>
          </ac:spMkLst>
        </pc:spChg>
        <pc:spChg chg="add mod">
          <ac:chgData name="Fabio Braga" userId="613eb079-57c7-4126-97e0-8d0ffad165b8" providerId="ADAL" clId="{B6DA2AAA-EB51-4891-85CD-13352083E508}" dt="2019-04-24T04:02:34.216" v="5505" actId="1076"/>
          <ac:spMkLst>
            <pc:docMk/>
            <pc:sldMk cId="106876830" sldId="8266"/>
            <ac:spMk id="45" creationId="{E951CC8F-C975-4AF9-93F0-230AB989A257}"/>
          </ac:spMkLst>
        </pc:spChg>
        <pc:spChg chg="add mod">
          <ac:chgData name="Fabio Braga" userId="613eb079-57c7-4126-97e0-8d0ffad165b8" providerId="ADAL" clId="{B6DA2AAA-EB51-4891-85CD-13352083E508}" dt="2019-04-24T04:02:34.216" v="5505" actId="1076"/>
          <ac:spMkLst>
            <pc:docMk/>
            <pc:sldMk cId="106876830" sldId="8266"/>
            <ac:spMk id="46" creationId="{9A3A4228-85C5-42A8-980B-F2DEA1B514E3}"/>
          </ac:spMkLst>
        </pc:spChg>
        <pc:spChg chg="add mod">
          <ac:chgData name="Fabio Braga" userId="613eb079-57c7-4126-97e0-8d0ffad165b8" providerId="ADAL" clId="{B6DA2AAA-EB51-4891-85CD-13352083E508}" dt="2019-04-24T04:02:34.216" v="5505" actId="1076"/>
          <ac:spMkLst>
            <pc:docMk/>
            <pc:sldMk cId="106876830" sldId="8266"/>
            <ac:spMk id="47" creationId="{3AC30D77-E3B9-4AB7-80F8-DCF4D00FB18C}"/>
          </ac:spMkLst>
        </pc:spChg>
        <pc:spChg chg="add mod">
          <ac:chgData name="Fabio Braga" userId="613eb079-57c7-4126-97e0-8d0ffad165b8" providerId="ADAL" clId="{B6DA2AAA-EB51-4891-85CD-13352083E508}" dt="2019-04-24T04:02:34.216" v="5505" actId="1076"/>
          <ac:spMkLst>
            <pc:docMk/>
            <pc:sldMk cId="106876830" sldId="8266"/>
            <ac:spMk id="48" creationId="{53AF43AA-26D4-48F2-9855-68DDD1808D69}"/>
          </ac:spMkLst>
        </pc:spChg>
        <pc:spChg chg="add mod">
          <ac:chgData name="Fabio Braga" userId="613eb079-57c7-4126-97e0-8d0ffad165b8" providerId="ADAL" clId="{B6DA2AAA-EB51-4891-85CD-13352083E508}" dt="2019-04-24T04:02:34.216" v="5505" actId="1076"/>
          <ac:spMkLst>
            <pc:docMk/>
            <pc:sldMk cId="106876830" sldId="8266"/>
            <ac:spMk id="49" creationId="{FB1DE1E9-0099-4DBD-9DE4-87F71D91A28E}"/>
          </ac:spMkLst>
        </pc:spChg>
        <pc:spChg chg="add mod">
          <ac:chgData name="Fabio Braga" userId="613eb079-57c7-4126-97e0-8d0ffad165b8" providerId="ADAL" clId="{B6DA2AAA-EB51-4891-85CD-13352083E508}" dt="2019-04-24T04:02:34.216" v="5505" actId="1076"/>
          <ac:spMkLst>
            <pc:docMk/>
            <pc:sldMk cId="106876830" sldId="8266"/>
            <ac:spMk id="50" creationId="{6C77035B-28BD-4149-B26B-4A749A444B83}"/>
          </ac:spMkLst>
        </pc:spChg>
        <pc:spChg chg="add mod">
          <ac:chgData name="Fabio Braga" userId="613eb079-57c7-4126-97e0-8d0ffad165b8" providerId="ADAL" clId="{B6DA2AAA-EB51-4891-85CD-13352083E508}" dt="2019-04-24T04:02:34.216" v="5505" actId="1076"/>
          <ac:spMkLst>
            <pc:docMk/>
            <pc:sldMk cId="106876830" sldId="8266"/>
            <ac:spMk id="51" creationId="{8E369A56-F8F3-499C-AADE-99A8772254E6}"/>
          </ac:spMkLst>
        </pc:spChg>
        <pc:spChg chg="add mod">
          <ac:chgData name="Fabio Braga" userId="613eb079-57c7-4126-97e0-8d0ffad165b8" providerId="ADAL" clId="{B6DA2AAA-EB51-4891-85CD-13352083E508}" dt="2019-04-24T04:02:34.216" v="5505" actId="1076"/>
          <ac:spMkLst>
            <pc:docMk/>
            <pc:sldMk cId="106876830" sldId="8266"/>
            <ac:spMk id="52" creationId="{556F9556-C89F-4976-B930-BA0F0F3ACAFC}"/>
          </ac:spMkLst>
        </pc:spChg>
        <pc:spChg chg="add mod">
          <ac:chgData name="Fabio Braga" userId="613eb079-57c7-4126-97e0-8d0ffad165b8" providerId="ADAL" clId="{B6DA2AAA-EB51-4891-85CD-13352083E508}" dt="2019-04-24T04:02:34.216" v="5505" actId="1076"/>
          <ac:spMkLst>
            <pc:docMk/>
            <pc:sldMk cId="106876830" sldId="8266"/>
            <ac:spMk id="53" creationId="{B473FC28-76DA-4733-BD56-2B312738A0B5}"/>
          </ac:spMkLst>
        </pc:spChg>
        <pc:spChg chg="add mod">
          <ac:chgData name="Fabio Braga" userId="613eb079-57c7-4126-97e0-8d0ffad165b8" providerId="ADAL" clId="{B6DA2AAA-EB51-4891-85CD-13352083E508}" dt="2019-04-24T04:02:34.216" v="5505" actId="1076"/>
          <ac:spMkLst>
            <pc:docMk/>
            <pc:sldMk cId="106876830" sldId="8266"/>
            <ac:spMk id="54" creationId="{A016C33F-D65D-49C1-BC7C-D020B9B9A664}"/>
          </ac:spMkLst>
        </pc:spChg>
        <pc:spChg chg="add mod">
          <ac:chgData name="Fabio Braga" userId="613eb079-57c7-4126-97e0-8d0ffad165b8" providerId="ADAL" clId="{B6DA2AAA-EB51-4891-85CD-13352083E508}" dt="2019-04-24T04:02:34.216" v="5505" actId="1076"/>
          <ac:spMkLst>
            <pc:docMk/>
            <pc:sldMk cId="106876830" sldId="8266"/>
            <ac:spMk id="55" creationId="{3953CCD1-C853-4448-A151-CDF85942C92A}"/>
          </ac:spMkLst>
        </pc:spChg>
        <pc:spChg chg="add mod">
          <ac:chgData name="Fabio Braga" userId="613eb079-57c7-4126-97e0-8d0ffad165b8" providerId="ADAL" clId="{B6DA2AAA-EB51-4891-85CD-13352083E508}" dt="2019-04-24T04:02:34.216" v="5505" actId="1076"/>
          <ac:spMkLst>
            <pc:docMk/>
            <pc:sldMk cId="106876830" sldId="8266"/>
            <ac:spMk id="56" creationId="{4E2577DC-2A0C-4186-9845-62A8DAC27B68}"/>
          </ac:spMkLst>
        </pc:spChg>
        <pc:spChg chg="add mod">
          <ac:chgData name="Fabio Braga" userId="613eb079-57c7-4126-97e0-8d0ffad165b8" providerId="ADAL" clId="{B6DA2AAA-EB51-4891-85CD-13352083E508}" dt="2019-04-24T04:02:34.216" v="5505" actId="1076"/>
          <ac:spMkLst>
            <pc:docMk/>
            <pc:sldMk cId="106876830" sldId="8266"/>
            <ac:spMk id="57" creationId="{DEB7D04A-8D6D-4CDF-915C-3A5E353CF3DA}"/>
          </ac:spMkLst>
        </pc:spChg>
        <pc:spChg chg="add mod">
          <ac:chgData name="Fabio Braga" userId="613eb079-57c7-4126-97e0-8d0ffad165b8" providerId="ADAL" clId="{B6DA2AAA-EB51-4891-85CD-13352083E508}" dt="2019-04-24T04:02:34.216" v="5505" actId="1076"/>
          <ac:spMkLst>
            <pc:docMk/>
            <pc:sldMk cId="106876830" sldId="8266"/>
            <ac:spMk id="58" creationId="{580730C1-CC13-479E-9E5C-BFB36B32DAB3}"/>
          </ac:spMkLst>
        </pc:spChg>
        <pc:spChg chg="add mod">
          <ac:chgData name="Fabio Braga" userId="613eb079-57c7-4126-97e0-8d0ffad165b8" providerId="ADAL" clId="{B6DA2AAA-EB51-4891-85CD-13352083E508}" dt="2019-04-24T04:02:34.216" v="5505" actId="1076"/>
          <ac:spMkLst>
            <pc:docMk/>
            <pc:sldMk cId="106876830" sldId="8266"/>
            <ac:spMk id="59" creationId="{164BCA42-1132-41F7-BF64-B84C884FAA8D}"/>
          </ac:spMkLst>
        </pc:spChg>
        <pc:spChg chg="add mod">
          <ac:chgData name="Fabio Braga" userId="613eb079-57c7-4126-97e0-8d0ffad165b8" providerId="ADAL" clId="{B6DA2AAA-EB51-4891-85CD-13352083E508}" dt="2019-04-24T04:02:34.216" v="5505" actId="1076"/>
          <ac:spMkLst>
            <pc:docMk/>
            <pc:sldMk cId="106876830" sldId="8266"/>
            <ac:spMk id="60" creationId="{4ABDBD85-50CC-41A6-872F-5654755423E9}"/>
          </ac:spMkLst>
        </pc:spChg>
        <pc:spChg chg="add mod">
          <ac:chgData name="Fabio Braga" userId="613eb079-57c7-4126-97e0-8d0ffad165b8" providerId="ADAL" clId="{B6DA2AAA-EB51-4891-85CD-13352083E508}" dt="2019-04-24T04:02:34.216" v="5505" actId="1076"/>
          <ac:spMkLst>
            <pc:docMk/>
            <pc:sldMk cId="106876830" sldId="8266"/>
            <ac:spMk id="61" creationId="{9D7276E5-27DF-48B5-83F4-7BA441F6FA0A}"/>
          </ac:spMkLst>
        </pc:spChg>
        <pc:spChg chg="add mod">
          <ac:chgData name="Fabio Braga" userId="613eb079-57c7-4126-97e0-8d0ffad165b8" providerId="ADAL" clId="{B6DA2AAA-EB51-4891-85CD-13352083E508}" dt="2019-04-24T04:02:34.216" v="5505" actId="1076"/>
          <ac:spMkLst>
            <pc:docMk/>
            <pc:sldMk cId="106876830" sldId="8266"/>
            <ac:spMk id="62" creationId="{4DD44FE3-A6FB-4AAA-8117-A2D10A3EDEAD}"/>
          </ac:spMkLst>
        </pc:spChg>
        <pc:spChg chg="add mod">
          <ac:chgData name="Fabio Braga" userId="613eb079-57c7-4126-97e0-8d0ffad165b8" providerId="ADAL" clId="{B6DA2AAA-EB51-4891-85CD-13352083E508}" dt="2019-04-24T04:02:34.216" v="5505" actId="1076"/>
          <ac:spMkLst>
            <pc:docMk/>
            <pc:sldMk cId="106876830" sldId="8266"/>
            <ac:spMk id="63" creationId="{6C8DF45C-77DC-4C90-B482-30EDDF7F7DE1}"/>
          </ac:spMkLst>
        </pc:spChg>
        <pc:spChg chg="add mod">
          <ac:chgData name="Fabio Braga" userId="613eb079-57c7-4126-97e0-8d0ffad165b8" providerId="ADAL" clId="{B6DA2AAA-EB51-4891-85CD-13352083E508}" dt="2019-04-24T04:02:34.216" v="5505" actId="1076"/>
          <ac:spMkLst>
            <pc:docMk/>
            <pc:sldMk cId="106876830" sldId="8266"/>
            <ac:spMk id="64" creationId="{6CD17ADB-BE81-43F8-9C7F-9EBA05B7D691}"/>
          </ac:spMkLst>
        </pc:spChg>
        <pc:spChg chg="add mod">
          <ac:chgData name="Fabio Braga" userId="613eb079-57c7-4126-97e0-8d0ffad165b8" providerId="ADAL" clId="{B6DA2AAA-EB51-4891-85CD-13352083E508}" dt="2019-04-24T04:02:34.216" v="5505" actId="1076"/>
          <ac:spMkLst>
            <pc:docMk/>
            <pc:sldMk cId="106876830" sldId="8266"/>
            <ac:spMk id="65" creationId="{AA0678BD-2930-4544-AE72-AA07E1678DD3}"/>
          </ac:spMkLst>
        </pc:spChg>
        <pc:spChg chg="add mod">
          <ac:chgData name="Fabio Braga" userId="613eb079-57c7-4126-97e0-8d0ffad165b8" providerId="ADAL" clId="{B6DA2AAA-EB51-4891-85CD-13352083E508}" dt="2019-04-24T04:02:34.216" v="5505" actId="1076"/>
          <ac:spMkLst>
            <pc:docMk/>
            <pc:sldMk cId="106876830" sldId="8266"/>
            <ac:spMk id="66" creationId="{CE6E05AE-CE01-455B-9D80-7C2B0D685BB8}"/>
          </ac:spMkLst>
        </pc:spChg>
        <pc:spChg chg="add mod">
          <ac:chgData name="Fabio Braga" userId="613eb079-57c7-4126-97e0-8d0ffad165b8" providerId="ADAL" clId="{B6DA2AAA-EB51-4891-85CD-13352083E508}" dt="2019-04-24T04:02:34.216" v="5505" actId="1076"/>
          <ac:spMkLst>
            <pc:docMk/>
            <pc:sldMk cId="106876830" sldId="8266"/>
            <ac:spMk id="67" creationId="{9057DE83-CBCD-4455-BF3F-2694ED1084C5}"/>
          </ac:spMkLst>
        </pc:spChg>
        <pc:spChg chg="add mod">
          <ac:chgData name="Fabio Braga" userId="613eb079-57c7-4126-97e0-8d0ffad165b8" providerId="ADAL" clId="{B6DA2AAA-EB51-4891-85CD-13352083E508}" dt="2019-04-24T04:02:34.216" v="5505" actId="1076"/>
          <ac:spMkLst>
            <pc:docMk/>
            <pc:sldMk cId="106876830" sldId="8266"/>
            <ac:spMk id="68" creationId="{D2DF5229-9BCF-4290-8B38-C5C735814110}"/>
          </ac:spMkLst>
        </pc:spChg>
        <pc:spChg chg="add mod">
          <ac:chgData name="Fabio Braga" userId="613eb079-57c7-4126-97e0-8d0ffad165b8" providerId="ADAL" clId="{B6DA2AAA-EB51-4891-85CD-13352083E508}" dt="2019-04-24T04:02:34.216" v="5505" actId="1076"/>
          <ac:spMkLst>
            <pc:docMk/>
            <pc:sldMk cId="106876830" sldId="8266"/>
            <ac:spMk id="69" creationId="{702A5147-9D5E-47DC-999A-BC3845368389}"/>
          </ac:spMkLst>
        </pc:spChg>
        <pc:spChg chg="add mod">
          <ac:chgData name="Fabio Braga" userId="613eb079-57c7-4126-97e0-8d0ffad165b8" providerId="ADAL" clId="{B6DA2AAA-EB51-4891-85CD-13352083E508}" dt="2019-04-24T04:02:34.216" v="5505" actId="1076"/>
          <ac:spMkLst>
            <pc:docMk/>
            <pc:sldMk cId="106876830" sldId="8266"/>
            <ac:spMk id="70" creationId="{5C8FAF2C-681C-4E81-AC75-B775D2B889E0}"/>
          </ac:spMkLst>
        </pc:spChg>
        <pc:spChg chg="add mod">
          <ac:chgData name="Fabio Braga" userId="613eb079-57c7-4126-97e0-8d0ffad165b8" providerId="ADAL" clId="{B6DA2AAA-EB51-4891-85CD-13352083E508}" dt="2019-04-24T04:02:34.216" v="5505" actId="1076"/>
          <ac:spMkLst>
            <pc:docMk/>
            <pc:sldMk cId="106876830" sldId="8266"/>
            <ac:spMk id="71" creationId="{0CBA693D-FA3B-4180-857A-0F3928048E5C}"/>
          </ac:spMkLst>
        </pc:spChg>
        <pc:spChg chg="add mod">
          <ac:chgData name="Fabio Braga" userId="613eb079-57c7-4126-97e0-8d0ffad165b8" providerId="ADAL" clId="{B6DA2AAA-EB51-4891-85CD-13352083E508}" dt="2019-04-24T04:02:34.216" v="5505" actId="1076"/>
          <ac:spMkLst>
            <pc:docMk/>
            <pc:sldMk cId="106876830" sldId="8266"/>
            <ac:spMk id="72" creationId="{621C44CE-96CF-45CA-B7CF-89E6CE75126E}"/>
          </ac:spMkLst>
        </pc:spChg>
        <pc:spChg chg="add mod">
          <ac:chgData name="Fabio Braga" userId="613eb079-57c7-4126-97e0-8d0ffad165b8" providerId="ADAL" clId="{B6DA2AAA-EB51-4891-85CD-13352083E508}" dt="2019-04-24T04:02:34.216" v="5505" actId="1076"/>
          <ac:spMkLst>
            <pc:docMk/>
            <pc:sldMk cId="106876830" sldId="8266"/>
            <ac:spMk id="73" creationId="{7F951AA7-C6CE-4CB4-9133-C6BF4D1BFE86}"/>
          </ac:spMkLst>
        </pc:spChg>
        <pc:spChg chg="add mod">
          <ac:chgData name="Fabio Braga" userId="613eb079-57c7-4126-97e0-8d0ffad165b8" providerId="ADAL" clId="{B6DA2AAA-EB51-4891-85CD-13352083E508}" dt="2019-04-24T04:02:34.216" v="5505" actId="1076"/>
          <ac:spMkLst>
            <pc:docMk/>
            <pc:sldMk cId="106876830" sldId="8266"/>
            <ac:spMk id="74" creationId="{55D8A8B9-B0CD-41F6-8EA7-0C0515F44FC0}"/>
          </ac:spMkLst>
        </pc:spChg>
        <pc:spChg chg="add mod">
          <ac:chgData name="Fabio Braga" userId="613eb079-57c7-4126-97e0-8d0ffad165b8" providerId="ADAL" clId="{B6DA2AAA-EB51-4891-85CD-13352083E508}" dt="2019-04-24T04:02:34.216" v="5505" actId="1076"/>
          <ac:spMkLst>
            <pc:docMk/>
            <pc:sldMk cId="106876830" sldId="8266"/>
            <ac:spMk id="75" creationId="{4753B79E-D802-4F49-8A27-A6150EBD0200}"/>
          </ac:spMkLst>
        </pc:spChg>
        <pc:spChg chg="add mod">
          <ac:chgData name="Fabio Braga" userId="613eb079-57c7-4126-97e0-8d0ffad165b8" providerId="ADAL" clId="{B6DA2AAA-EB51-4891-85CD-13352083E508}" dt="2019-04-24T04:02:34.216" v="5505" actId="1076"/>
          <ac:spMkLst>
            <pc:docMk/>
            <pc:sldMk cId="106876830" sldId="8266"/>
            <ac:spMk id="76" creationId="{D87148D4-D0E0-4D33-89C8-D25E5557DE5E}"/>
          </ac:spMkLst>
        </pc:spChg>
        <pc:spChg chg="add mod">
          <ac:chgData name="Fabio Braga" userId="613eb079-57c7-4126-97e0-8d0ffad165b8" providerId="ADAL" clId="{B6DA2AAA-EB51-4891-85CD-13352083E508}" dt="2019-04-24T04:02:34.216" v="5505" actId="1076"/>
          <ac:spMkLst>
            <pc:docMk/>
            <pc:sldMk cId="106876830" sldId="8266"/>
            <ac:spMk id="77" creationId="{FF418CBA-7822-4983-B8D9-1EB5627E73E3}"/>
          </ac:spMkLst>
        </pc:spChg>
        <pc:spChg chg="add mod">
          <ac:chgData name="Fabio Braga" userId="613eb079-57c7-4126-97e0-8d0ffad165b8" providerId="ADAL" clId="{B6DA2AAA-EB51-4891-85CD-13352083E508}" dt="2019-04-24T04:02:34.216" v="5505" actId="1076"/>
          <ac:spMkLst>
            <pc:docMk/>
            <pc:sldMk cId="106876830" sldId="8266"/>
            <ac:spMk id="78" creationId="{D87CBECF-B5C7-4F71-92BC-9E132CE75C44}"/>
          </ac:spMkLst>
        </pc:spChg>
        <pc:spChg chg="add mod">
          <ac:chgData name="Fabio Braga" userId="613eb079-57c7-4126-97e0-8d0ffad165b8" providerId="ADAL" clId="{B6DA2AAA-EB51-4891-85CD-13352083E508}" dt="2019-04-24T04:02:34.216" v="5505" actId="1076"/>
          <ac:spMkLst>
            <pc:docMk/>
            <pc:sldMk cId="106876830" sldId="8266"/>
            <ac:spMk id="79" creationId="{E66B6EFD-A3D0-46F3-9AA7-5394DE4BBAD9}"/>
          </ac:spMkLst>
        </pc:spChg>
        <pc:spChg chg="add mod">
          <ac:chgData name="Fabio Braga" userId="613eb079-57c7-4126-97e0-8d0ffad165b8" providerId="ADAL" clId="{B6DA2AAA-EB51-4891-85CD-13352083E508}" dt="2019-04-24T04:02:34.216" v="5505" actId="1076"/>
          <ac:spMkLst>
            <pc:docMk/>
            <pc:sldMk cId="106876830" sldId="8266"/>
            <ac:spMk id="80" creationId="{21485E57-C8CD-4189-9567-CB43C50B61C5}"/>
          </ac:spMkLst>
        </pc:spChg>
        <pc:spChg chg="add mod">
          <ac:chgData name="Fabio Braga" userId="613eb079-57c7-4126-97e0-8d0ffad165b8" providerId="ADAL" clId="{B6DA2AAA-EB51-4891-85CD-13352083E508}" dt="2019-04-24T04:02:34.216" v="5505" actId="1076"/>
          <ac:spMkLst>
            <pc:docMk/>
            <pc:sldMk cId="106876830" sldId="8266"/>
            <ac:spMk id="83" creationId="{16F1B168-09A4-4801-9E08-4B5BAB9DF509}"/>
          </ac:spMkLst>
        </pc:spChg>
        <pc:spChg chg="add mod">
          <ac:chgData name="Fabio Braga" userId="613eb079-57c7-4126-97e0-8d0ffad165b8" providerId="ADAL" clId="{B6DA2AAA-EB51-4891-85CD-13352083E508}" dt="2019-04-24T04:02:34.216" v="5505" actId="1076"/>
          <ac:spMkLst>
            <pc:docMk/>
            <pc:sldMk cId="106876830" sldId="8266"/>
            <ac:spMk id="84" creationId="{2C194EF0-F8C9-4FAB-8078-BC702A106243}"/>
          </ac:spMkLst>
        </pc:spChg>
        <pc:spChg chg="add mod">
          <ac:chgData name="Fabio Braga" userId="613eb079-57c7-4126-97e0-8d0ffad165b8" providerId="ADAL" clId="{B6DA2AAA-EB51-4891-85CD-13352083E508}" dt="2019-04-24T04:02:34.216" v="5505" actId="1076"/>
          <ac:spMkLst>
            <pc:docMk/>
            <pc:sldMk cId="106876830" sldId="8266"/>
            <ac:spMk id="87" creationId="{BFBD9F2B-F505-4AB0-8992-C09A921B5D51}"/>
          </ac:spMkLst>
        </pc:spChg>
        <pc:spChg chg="add mod">
          <ac:chgData name="Fabio Braga" userId="613eb079-57c7-4126-97e0-8d0ffad165b8" providerId="ADAL" clId="{B6DA2AAA-EB51-4891-85CD-13352083E508}" dt="2019-04-24T04:02:34.216" v="5505" actId="1076"/>
          <ac:spMkLst>
            <pc:docMk/>
            <pc:sldMk cId="106876830" sldId="8266"/>
            <ac:spMk id="88" creationId="{349A60F6-084B-48FB-9AEF-D067F593FF7B}"/>
          </ac:spMkLst>
        </pc:spChg>
        <pc:spChg chg="add mod">
          <ac:chgData name="Fabio Braga" userId="613eb079-57c7-4126-97e0-8d0ffad165b8" providerId="ADAL" clId="{B6DA2AAA-EB51-4891-85CD-13352083E508}" dt="2019-04-24T04:02:34.216" v="5505" actId="1076"/>
          <ac:spMkLst>
            <pc:docMk/>
            <pc:sldMk cId="106876830" sldId="8266"/>
            <ac:spMk id="89" creationId="{679F3993-55F1-47DE-867B-99B2A5BCA482}"/>
          </ac:spMkLst>
        </pc:spChg>
        <pc:spChg chg="add">
          <ac:chgData name="Fabio Braga" userId="613eb079-57c7-4126-97e0-8d0ffad165b8" providerId="ADAL" clId="{B6DA2AAA-EB51-4891-85CD-13352083E508}" dt="2019-04-24T04:02:25.274" v="5503"/>
          <ac:spMkLst>
            <pc:docMk/>
            <pc:sldMk cId="106876830" sldId="8266"/>
            <ac:spMk id="90" creationId="{CA8AFA40-EAEB-4877-BFAB-241CF78F2E9D}"/>
          </ac:spMkLst>
        </pc:spChg>
        <pc:spChg chg="add">
          <ac:chgData name="Fabio Braga" userId="613eb079-57c7-4126-97e0-8d0ffad165b8" providerId="ADAL" clId="{B6DA2AAA-EB51-4891-85CD-13352083E508}" dt="2019-04-24T04:02:25.274" v="5503"/>
          <ac:spMkLst>
            <pc:docMk/>
            <pc:sldMk cId="106876830" sldId="8266"/>
            <ac:spMk id="92" creationId="{3A2A9072-BD69-41CF-94EC-2B2F412010C4}"/>
          </ac:spMkLst>
        </pc:spChg>
        <pc:spChg chg="add">
          <ac:chgData name="Fabio Braga" userId="613eb079-57c7-4126-97e0-8d0ffad165b8" providerId="ADAL" clId="{B6DA2AAA-EB51-4891-85CD-13352083E508}" dt="2019-04-24T04:02:25.274" v="5503"/>
          <ac:spMkLst>
            <pc:docMk/>
            <pc:sldMk cId="106876830" sldId="8266"/>
            <ac:spMk id="93" creationId="{309C3E5F-6C19-4444-9EE0-3E43145861E2}"/>
          </ac:spMkLst>
        </pc:spChg>
        <pc:spChg chg="add">
          <ac:chgData name="Fabio Braga" userId="613eb079-57c7-4126-97e0-8d0ffad165b8" providerId="ADAL" clId="{B6DA2AAA-EB51-4891-85CD-13352083E508}" dt="2019-04-24T04:02:25.274" v="5503"/>
          <ac:spMkLst>
            <pc:docMk/>
            <pc:sldMk cId="106876830" sldId="8266"/>
            <ac:spMk id="94" creationId="{9114C65B-D74D-4731-BCE4-E90F99FC4F99}"/>
          </ac:spMkLst>
        </pc:spChg>
        <pc:spChg chg="add">
          <ac:chgData name="Fabio Braga" userId="613eb079-57c7-4126-97e0-8d0ffad165b8" providerId="ADAL" clId="{B6DA2AAA-EB51-4891-85CD-13352083E508}" dt="2019-04-24T04:02:25.274" v="5503"/>
          <ac:spMkLst>
            <pc:docMk/>
            <pc:sldMk cId="106876830" sldId="8266"/>
            <ac:spMk id="95" creationId="{64A1C212-45CD-4AA0-AD4D-449B021C1BBF}"/>
          </ac:spMkLst>
        </pc:spChg>
        <pc:spChg chg="add">
          <ac:chgData name="Fabio Braga" userId="613eb079-57c7-4126-97e0-8d0ffad165b8" providerId="ADAL" clId="{B6DA2AAA-EB51-4891-85CD-13352083E508}" dt="2019-04-24T04:02:25.274" v="5503"/>
          <ac:spMkLst>
            <pc:docMk/>
            <pc:sldMk cId="106876830" sldId="8266"/>
            <ac:spMk id="96" creationId="{863A8216-F8EB-4040-BAE0-A6DB00A10F2A}"/>
          </ac:spMkLst>
        </pc:spChg>
        <pc:spChg chg="add">
          <ac:chgData name="Fabio Braga" userId="613eb079-57c7-4126-97e0-8d0ffad165b8" providerId="ADAL" clId="{B6DA2AAA-EB51-4891-85CD-13352083E508}" dt="2019-04-24T04:02:25.274" v="5503"/>
          <ac:spMkLst>
            <pc:docMk/>
            <pc:sldMk cId="106876830" sldId="8266"/>
            <ac:spMk id="97" creationId="{1C5927A5-7818-4712-A97E-269EBB6C926F}"/>
          </ac:spMkLst>
        </pc:spChg>
        <pc:spChg chg="add">
          <ac:chgData name="Fabio Braga" userId="613eb079-57c7-4126-97e0-8d0ffad165b8" providerId="ADAL" clId="{B6DA2AAA-EB51-4891-85CD-13352083E508}" dt="2019-04-24T04:02:25.274" v="5503"/>
          <ac:spMkLst>
            <pc:docMk/>
            <pc:sldMk cId="106876830" sldId="8266"/>
            <ac:spMk id="98" creationId="{86879E69-C4DB-42C4-BE46-8DAE06FA29ED}"/>
          </ac:spMkLst>
        </pc:spChg>
        <pc:spChg chg="add">
          <ac:chgData name="Fabio Braga" userId="613eb079-57c7-4126-97e0-8d0ffad165b8" providerId="ADAL" clId="{B6DA2AAA-EB51-4891-85CD-13352083E508}" dt="2019-04-24T04:02:25.274" v="5503"/>
          <ac:spMkLst>
            <pc:docMk/>
            <pc:sldMk cId="106876830" sldId="8266"/>
            <ac:spMk id="100" creationId="{6867DB5B-F066-4F4D-9AB7-12923864FE99}"/>
          </ac:spMkLst>
        </pc:spChg>
        <pc:spChg chg="add">
          <ac:chgData name="Fabio Braga" userId="613eb079-57c7-4126-97e0-8d0ffad165b8" providerId="ADAL" clId="{B6DA2AAA-EB51-4891-85CD-13352083E508}" dt="2019-04-24T04:02:25.274" v="5503"/>
          <ac:spMkLst>
            <pc:docMk/>
            <pc:sldMk cId="106876830" sldId="8266"/>
            <ac:spMk id="101" creationId="{34576900-AC38-4ED6-AE6D-22505AC4768E}"/>
          </ac:spMkLst>
        </pc:spChg>
        <pc:spChg chg="add">
          <ac:chgData name="Fabio Braga" userId="613eb079-57c7-4126-97e0-8d0ffad165b8" providerId="ADAL" clId="{B6DA2AAA-EB51-4891-85CD-13352083E508}" dt="2019-04-24T04:02:25.274" v="5503"/>
          <ac:spMkLst>
            <pc:docMk/>
            <pc:sldMk cId="106876830" sldId="8266"/>
            <ac:spMk id="102" creationId="{ADF7A0B9-B1F8-421B-A935-527DC518253B}"/>
          </ac:spMkLst>
        </pc:spChg>
        <pc:spChg chg="add">
          <ac:chgData name="Fabio Braga" userId="613eb079-57c7-4126-97e0-8d0ffad165b8" providerId="ADAL" clId="{B6DA2AAA-EB51-4891-85CD-13352083E508}" dt="2019-04-24T04:02:25.274" v="5503"/>
          <ac:spMkLst>
            <pc:docMk/>
            <pc:sldMk cId="106876830" sldId="8266"/>
            <ac:spMk id="103" creationId="{681DB066-6383-4891-AFA5-CF1D659F0FBD}"/>
          </ac:spMkLst>
        </pc:spChg>
        <pc:spChg chg="add">
          <ac:chgData name="Fabio Braga" userId="613eb079-57c7-4126-97e0-8d0ffad165b8" providerId="ADAL" clId="{B6DA2AAA-EB51-4891-85CD-13352083E508}" dt="2019-04-24T04:02:25.274" v="5503"/>
          <ac:spMkLst>
            <pc:docMk/>
            <pc:sldMk cId="106876830" sldId="8266"/>
            <ac:spMk id="104" creationId="{932D2128-4649-4FFA-AB07-C3835FF0D229}"/>
          </ac:spMkLst>
        </pc:spChg>
        <pc:spChg chg="add">
          <ac:chgData name="Fabio Braga" userId="613eb079-57c7-4126-97e0-8d0ffad165b8" providerId="ADAL" clId="{B6DA2AAA-EB51-4891-85CD-13352083E508}" dt="2019-04-24T04:02:25.274" v="5503"/>
          <ac:spMkLst>
            <pc:docMk/>
            <pc:sldMk cId="106876830" sldId="8266"/>
            <ac:spMk id="105" creationId="{9A414A63-7719-4803-B8BA-E0B048EC35BA}"/>
          </ac:spMkLst>
        </pc:spChg>
        <pc:spChg chg="add">
          <ac:chgData name="Fabio Braga" userId="613eb079-57c7-4126-97e0-8d0ffad165b8" providerId="ADAL" clId="{B6DA2AAA-EB51-4891-85CD-13352083E508}" dt="2019-04-24T04:02:25.274" v="5503"/>
          <ac:spMkLst>
            <pc:docMk/>
            <pc:sldMk cId="106876830" sldId="8266"/>
            <ac:spMk id="106" creationId="{21C76EA5-7372-4864-8140-195115878644}"/>
          </ac:spMkLst>
        </pc:spChg>
        <pc:spChg chg="add">
          <ac:chgData name="Fabio Braga" userId="613eb079-57c7-4126-97e0-8d0ffad165b8" providerId="ADAL" clId="{B6DA2AAA-EB51-4891-85CD-13352083E508}" dt="2019-04-24T04:02:25.274" v="5503"/>
          <ac:spMkLst>
            <pc:docMk/>
            <pc:sldMk cId="106876830" sldId="8266"/>
            <ac:spMk id="108" creationId="{355D1DEF-39BB-4C0B-BA5A-33C05818ED6C}"/>
          </ac:spMkLst>
        </pc:spChg>
        <pc:spChg chg="add">
          <ac:chgData name="Fabio Braga" userId="613eb079-57c7-4126-97e0-8d0ffad165b8" providerId="ADAL" clId="{B6DA2AAA-EB51-4891-85CD-13352083E508}" dt="2019-04-24T04:02:25.274" v="5503"/>
          <ac:spMkLst>
            <pc:docMk/>
            <pc:sldMk cId="106876830" sldId="8266"/>
            <ac:spMk id="109" creationId="{F92FA90B-6D83-4677-9BA6-2342B898570D}"/>
          </ac:spMkLst>
        </pc:spChg>
        <pc:spChg chg="add">
          <ac:chgData name="Fabio Braga" userId="613eb079-57c7-4126-97e0-8d0ffad165b8" providerId="ADAL" clId="{B6DA2AAA-EB51-4891-85CD-13352083E508}" dt="2019-04-24T04:02:25.274" v="5503"/>
          <ac:spMkLst>
            <pc:docMk/>
            <pc:sldMk cId="106876830" sldId="8266"/>
            <ac:spMk id="110" creationId="{2BAA43BC-81CE-4D00-85A9-E9B36B92E7FB}"/>
          </ac:spMkLst>
        </pc:spChg>
        <pc:spChg chg="add">
          <ac:chgData name="Fabio Braga" userId="613eb079-57c7-4126-97e0-8d0ffad165b8" providerId="ADAL" clId="{B6DA2AAA-EB51-4891-85CD-13352083E508}" dt="2019-04-24T04:02:25.274" v="5503"/>
          <ac:spMkLst>
            <pc:docMk/>
            <pc:sldMk cId="106876830" sldId="8266"/>
            <ac:spMk id="111" creationId="{7FF22072-C873-446A-9049-3E32BC218D7D}"/>
          </ac:spMkLst>
        </pc:spChg>
        <pc:spChg chg="add">
          <ac:chgData name="Fabio Braga" userId="613eb079-57c7-4126-97e0-8d0ffad165b8" providerId="ADAL" clId="{B6DA2AAA-EB51-4891-85CD-13352083E508}" dt="2019-04-24T04:02:25.274" v="5503"/>
          <ac:spMkLst>
            <pc:docMk/>
            <pc:sldMk cId="106876830" sldId="8266"/>
            <ac:spMk id="112" creationId="{069EC854-F532-441D-BB13-58568869AAE5}"/>
          </ac:spMkLst>
        </pc:spChg>
        <pc:spChg chg="add">
          <ac:chgData name="Fabio Braga" userId="613eb079-57c7-4126-97e0-8d0ffad165b8" providerId="ADAL" clId="{B6DA2AAA-EB51-4891-85CD-13352083E508}" dt="2019-04-24T04:02:25.274" v="5503"/>
          <ac:spMkLst>
            <pc:docMk/>
            <pc:sldMk cId="106876830" sldId="8266"/>
            <ac:spMk id="113" creationId="{47C9E6EF-D9C7-40E6-8043-870E0ECFC340}"/>
          </ac:spMkLst>
        </pc:spChg>
        <pc:spChg chg="add">
          <ac:chgData name="Fabio Braga" userId="613eb079-57c7-4126-97e0-8d0ffad165b8" providerId="ADAL" clId="{B6DA2AAA-EB51-4891-85CD-13352083E508}" dt="2019-04-24T04:02:25.274" v="5503"/>
          <ac:spMkLst>
            <pc:docMk/>
            <pc:sldMk cId="106876830" sldId="8266"/>
            <ac:spMk id="114" creationId="{549A854A-AB02-4AF9-B2C3-47F1050E54D6}"/>
          </ac:spMkLst>
        </pc:spChg>
        <pc:spChg chg="add">
          <ac:chgData name="Fabio Braga" userId="613eb079-57c7-4126-97e0-8d0ffad165b8" providerId="ADAL" clId="{B6DA2AAA-EB51-4891-85CD-13352083E508}" dt="2019-04-24T04:02:25.274" v="5503"/>
          <ac:spMkLst>
            <pc:docMk/>
            <pc:sldMk cId="106876830" sldId="8266"/>
            <ac:spMk id="115" creationId="{422C6B16-38D6-42FB-97B2-1BD41E6042A2}"/>
          </ac:spMkLst>
        </pc:spChg>
        <pc:spChg chg="add">
          <ac:chgData name="Fabio Braga" userId="613eb079-57c7-4126-97e0-8d0ffad165b8" providerId="ADAL" clId="{B6DA2AAA-EB51-4891-85CD-13352083E508}" dt="2019-04-24T04:02:25.274" v="5503"/>
          <ac:spMkLst>
            <pc:docMk/>
            <pc:sldMk cId="106876830" sldId="8266"/>
            <ac:spMk id="116" creationId="{BEFA22A1-B5D2-4DAA-ACEB-5D8C533023B2}"/>
          </ac:spMkLst>
        </pc:spChg>
        <pc:spChg chg="add">
          <ac:chgData name="Fabio Braga" userId="613eb079-57c7-4126-97e0-8d0ffad165b8" providerId="ADAL" clId="{B6DA2AAA-EB51-4891-85CD-13352083E508}" dt="2019-04-24T04:02:25.274" v="5503"/>
          <ac:spMkLst>
            <pc:docMk/>
            <pc:sldMk cId="106876830" sldId="8266"/>
            <ac:spMk id="117" creationId="{8E62E2FF-F121-440E-B791-9BBD02C0C6A1}"/>
          </ac:spMkLst>
        </pc:spChg>
        <pc:spChg chg="add">
          <ac:chgData name="Fabio Braga" userId="613eb079-57c7-4126-97e0-8d0ffad165b8" providerId="ADAL" clId="{B6DA2AAA-EB51-4891-85CD-13352083E508}" dt="2019-04-24T04:02:25.274" v="5503"/>
          <ac:spMkLst>
            <pc:docMk/>
            <pc:sldMk cId="106876830" sldId="8266"/>
            <ac:spMk id="118" creationId="{6B6401E7-1708-421E-BB58-F129797CA11B}"/>
          </ac:spMkLst>
        </pc:spChg>
        <pc:spChg chg="add">
          <ac:chgData name="Fabio Braga" userId="613eb079-57c7-4126-97e0-8d0ffad165b8" providerId="ADAL" clId="{B6DA2AAA-EB51-4891-85CD-13352083E508}" dt="2019-04-24T04:02:25.274" v="5503"/>
          <ac:spMkLst>
            <pc:docMk/>
            <pc:sldMk cId="106876830" sldId="8266"/>
            <ac:spMk id="119" creationId="{9B962D81-AEDB-4FA1-AF84-65099834C387}"/>
          </ac:spMkLst>
        </pc:spChg>
        <pc:spChg chg="add">
          <ac:chgData name="Fabio Braga" userId="613eb079-57c7-4126-97e0-8d0ffad165b8" providerId="ADAL" clId="{B6DA2AAA-EB51-4891-85CD-13352083E508}" dt="2019-04-24T04:02:25.274" v="5503"/>
          <ac:spMkLst>
            <pc:docMk/>
            <pc:sldMk cId="106876830" sldId="8266"/>
            <ac:spMk id="120" creationId="{EAC615AA-BF9F-40FA-91B2-BF0F12EE56E1}"/>
          </ac:spMkLst>
        </pc:spChg>
        <pc:spChg chg="add">
          <ac:chgData name="Fabio Braga" userId="613eb079-57c7-4126-97e0-8d0ffad165b8" providerId="ADAL" clId="{B6DA2AAA-EB51-4891-85CD-13352083E508}" dt="2019-04-24T04:02:25.274" v="5503"/>
          <ac:spMkLst>
            <pc:docMk/>
            <pc:sldMk cId="106876830" sldId="8266"/>
            <ac:spMk id="121" creationId="{8F76B3C1-98CD-4931-AA42-6E43D373F2D9}"/>
          </ac:spMkLst>
        </pc:spChg>
        <pc:spChg chg="add">
          <ac:chgData name="Fabio Braga" userId="613eb079-57c7-4126-97e0-8d0ffad165b8" providerId="ADAL" clId="{B6DA2AAA-EB51-4891-85CD-13352083E508}" dt="2019-04-24T04:02:25.274" v="5503"/>
          <ac:spMkLst>
            <pc:docMk/>
            <pc:sldMk cId="106876830" sldId="8266"/>
            <ac:spMk id="122" creationId="{D793D703-C0A8-4AC1-B546-4048B2F383D7}"/>
          </ac:spMkLst>
        </pc:spChg>
        <pc:spChg chg="add">
          <ac:chgData name="Fabio Braga" userId="613eb079-57c7-4126-97e0-8d0ffad165b8" providerId="ADAL" clId="{B6DA2AAA-EB51-4891-85CD-13352083E508}" dt="2019-04-24T04:02:25.274" v="5503"/>
          <ac:spMkLst>
            <pc:docMk/>
            <pc:sldMk cId="106876830" sldId="8266"/>
            <ac:spMk id="123" creationId="{6F09181B-E1D0-4F56-8484-2263762ACDAF}"/>
          </ac:spMkLst>
        </pc:spChg>
        <pc:spChg chg="add">
          <ac:chgData name="Fabio Braga" userId="613eb079-57c7-4126-97e0-8d0ffad165b8" providerId="ADAL" clId="{B6DA2AAA-EB51-4891-85CD-13352083E508}" dt="2019-04-24T04:02:25.274" v="5503"/>
          <ac:spMkLst>
            <pc:docMk/>
            <pc:sldMk cId="106876830" sldId="8266"/>
            <ac:spMk id="124" creationId="{E8460D80-7EEA-4F01-A508-61F1199335DE}"/>
          </ac:spMkLst>
        </pc:spChg>
        <pc:spChg chg="add">
          <ac:chgData name="Fabio Braga" userId="613eb079-57c7-4126-97e0-8d0ffad165b8" providerId="ADAL" clId="{B6DA2AAA-EB51-4891-85CD-13352083E508}" dt="2019-04-24T04:02:25.274" v="5503"/>
          <ac:spMkLst>
            <pc:docMk/>
            <pc:sldMk cId="106876830" sldId="8266"/>
            <ac:spMk id="125" creationId="{B90E4CEF-AB43-4CE8-A395-3BCCD58B577B}"/>
          </ac:spMkLst>
        </pc:spChg>
        <pc:spChg chg="add">
          <ac:chgData name="Fabio Braga" userId="613eb079-57c7-4126-97e0-8d0ffad165b8" providerId="ADAL" clId="{B6DA2AAA-EB51-4891-85CD-13352083E508}" dt="2019-04-24T04:02:25.274" v="5503"/>
          <ac:spMkLst>
            <pc:docMk/>
            <pc:sldMk cId="106876830" sldId="8266"/>
            <ac:spMk id="126" creationId="{D15BA8D9-8FA0-4753-8271-89C91EE150D6}"/>
          </ac:spMkLst>
        </pc:spChg>
        <pc:spChg chg="add">
          <ac:chgData name="Fabio Braga" userId="613eb079-57c7-4126-97e0-8d0ffad165b8" providerId="ADAL" clId="{B6DA2AAA-EB51-4891-85CD-13352083E508}" dt="2019-04-24T04:02:25.274" v="5503"/>
          <ac:spMkLst>
            <pc:docMk/>
            <pc:sldMk cId="106876830" sldId="8266"/>
            <ac:spMk id="127" creationId="{6A2F8BB3-8AC0-459E-8175-A1066DA13C4C}"/>
          </ac:spMkLst>
        </pc:spChg>
        <pc:spChg chg="add">
          <ac:chgData name="Fabio Braga" userId="613eb079-57c7-4126-97e0-8d0ffad165b8" providerId="ADAL" clId="{B6DA2AAA-EB51-4891-85CD-13352083E508}" dt="2019-04-24T04:02:25.274" v="5503"/>
          <ac:spMkLst>
            <pc:docMk/>
            <pc:sldMk cId="106876830" sldId="8266"/>
            <ac:spMk id="128" creationId="{CA31B57C-40BF-4B74-8EAC-8F137B384FC3}"/>
          </ac:spMkLst>
        </pc:spChg>
        <pc:spChg chg="add">
          <ac:chgData name="Fabio Braga" userId="613eb079-57c7-4126-97e0-8d0ffad165b8" providerId="ADAL" clId="{B6DA2AAA-EB51-4891-85CD-13352083E508}" dt="2019-04-24T04:02:25.274" v="5503"/>
          <ac:spMkLst>
            <pc:docMk/>
            <pc:sldMk cId="106876830" sldId="8266"/>
            <ac:spMk id="129" creationId="{637EDFFF-2005-4105-8454-6AB2B259F323}"/>
          </ac:spMkLst>
        </pc:spChg>
        <pc:spChg chg="add">
          <ac:chgData name="Fabio Braga" userId="613eb079-57c7-4126-97e0-8d0ffad165b8" providerId="ADAL" clId="{B6DA2AAA-EB51-4891-85CD-13352083E508}" dt="2019-04-24T04:02:25.274" v="5503"/>
          <ac:spMkLst>
            <pc:docMk/>
            <pc:sldMk cId="106876830" sldId="8266"/>
            <ac:spMk id="130" creationId="{F27A99DE-D65B-45CB-A223-E798A5DA73D3}"/>
          </ac:spMkLst>
        </pc:spChg>
        <pc:spChg chg="add">
          <ac:chgData name="Fabio Braga" userId="613eb079-57c7-4126-97e0-8d0ffad165b8" providerId="ADAL" clId="{B6DA2AAA-EB51-4891-85CD-13352083E508}" dt="2019-04-24T04:02:25.274" v="5503"/>
          <ac:spMkLst>
            <pc:docMk/>
            <pc:sldMk cId="106876830" sldId="8266"/>
            <ac:spMk id="131" creationId="{1595833D-DF66-466F-A6FF-42FCA71613A9}"/>
          </ac:spMkLst>
        </pc:spChg>
        <pc:spChg chg="add">
          <ac:chgData name="Fabio Braga" userId="613eb079-57c7-4126-97e0-8d0ffad165b8" providerId="ADAL" clId="{B6DA2AAA-EB51-4891-85CD-13352083E508}" dt="2019-04-24T04:02:25.274" v="5503"/>
          <ac:spMkLst>
            <pc:docMk/>
            <pc:sldMk cId="106876830" sldId="8266"/>
            <ac:spMk id="132" creationId="{EA38C558-60D4-4A08-B887-D14BDE129EB3}"/>
          </ac:spMkLst>
        </pc:spChg>
        <pc:spChg chg="add">
          <ac:chgData name="Fabio Braga" userId="613eb079-57c7-4126-97e0-8d0ffad165b8" providerId="ADAL" clId="{B6DA2AAA-EB51-4891-85CD-13352083E508}" dt="2019-04-24T04:02:25.274" v="5503"/>
          <ac:spMkLst>
            <pc:docMk/>
            <pc:sldMk cId="106876830" sldId="8266"/>
            <ac:spMk id="133" creationId="{901D9943-A6B7-4DBE-9B53-7B3D26273B90}"/>
          </ac:spMkLst>
        </pc:spChg>
        <pc:spChg chg="add">
          <ac:chgData name="Fabio Braga" userId="613eb079-57c7-4126-97e0-8d0ffad165b8" providerId="ADAL" clId="{B6DA2AAA-EB51-4891-85CD-13352083E508}" dt="2019-04-24T04:02:25.274" v="5503"/>
          <ac:spMkLst>
            <pc:docMk/>
            <pc:sldMk cId="106876830" sldId="8266"/>
            <ac:spMk id="134" creationId="{58BECE0E-2547-4779-946B-F08B63DE1ABF}"/>
          </ac:spMkLst>
        </pc:spChg>
        <pc:spChg chg="add">
          <ac:chgData name="Fabio Braga" userId="613eb079-57c7-4126-97e0-8d0ffad165b8" providerId="ADAL" clId="{B6DA2AAA-EB51-4891-85CD-13352083E508}" dt="2019-04-24T04:02:25.274" v="5503"/>
          <ac:spMkLst>
            <pc:docMk/>
            <pc:sldMk cId="106876830" sldId="8266"/>
            <ac:spMk id="135" creationId="{4DB3EB9E-9B90-4C38-A5E7-5BD62F4DACE5}"/>
          </ac:spMkLst>
        </pc:spChg>
        <pc:spChg chg="add">
          <ac:chgData name="Fabio Braga" userId="613eb079-57c7-4126-97e0-8d0ffad165b8" providerId="ADAL" clId="{B6DA2AAA-EB51-4891-85CD-13352083E508}" dt="2019-04-24T04:02:25.274" v="5503"/>
          <ac:spMkLst>
            <pc:docMk/>
            <pc:sldMk cId="106876830" sldId="8266"/>
            <ac:spMk id="136" creationId="{C2261418-31F2-4C99-AB03-5B875770D077}"/>
          </ac:spMkLst>
        </pc:spChg>
        <pc:spChg chg="add">
          <ac:chgData name="Fabio Braga" userId="613eb079-57c7-4126-97e0-8d0ffad165b8" providerId="ADAL" clId="{B6DA2AAA-EB51-4891-85CD-13352083E508}" dt="2019-04-24T04:02:25.274" v="5503"/>
          <ac:spMkLst>
            <pc:docMk/>
            <pc:sldMk cId="106876830" sldId="8266"/>
            <ac:spMk id="137" creationId="{CC76C87E-AD48-492A-B697-BBE0D671D392}"/>
          </ac:spMkLst>
        </pc:spChg>
        <pc:spChg chg="add">
          <ac:chgData name="Fabio Braga" userId="613eb079-57c7-4126-97e0-8d0ffad165b8" providerId="ADAL" clId="{B6DA2AAA-EB51-4891-85CD-13352083E508}" dt="2019-04-24T04:02:25.274" v="5503"/>
          <ac:spMkLst>
            <pc:docMk/>
            <pc:sldMk cId="106876830" sldId="8266"/>
            <ac:spMk id="138" creationId="{D1A8E353-6A8F-474C-8603-55612AD0BA83}"/>
          </ac:spMkLst>
        </pc:spChg>
        <pc:spChg chg="add">
          <ac:chgData name="Fabio Braga" userId="613eb079-57c7-4126-97e0-8d0ffad165b8" providerId="ADAL" clId="{B6DA2AAA-EB51-4891-85CD-13352083E508}" dt="2019-04-24T04:02:25.274" v="5503"/>
          <ac:spMkLst>
            <pc:docMk/>
            <pc:sldMk cId="106876830" sldId="8266"/>
            <ac:spMk id="139" creationId="{F585B3A0-8A9E-41FE-B0C8-8644C6B79027}"/>
          </ac:spMkLst>
        </pc:spChg>
        <pc:spChg chg="add">
          <ac:chgData name="Fabio Braga" userId="613eb079-57c7-4126-97e0-8d0ffad165b8" providerId="ADAL" clId="{B6DA2AAA-EB51-4891-85CD-13352083E508}" dt="2019-04-24T04:02:25.274" v="5503"/>
          <ac:spMkLst>
            <pc:docMk/>
            <pc:sldMk cId="106876830" sldId="8266"/>
            <ac:spMk id="140" creationId="{6F692C14-C095-42A0-BF93-494D9A0E6C3C}"/>
          </ac:spMkLst>
        </pc:spChg>
        <pc:spChg chg="add">
          <ac:chgData name="Fabio Braga" userId="613eb079-57c7-4126-97e0-8d0ffad165b8" providerId="ADAL" clId="{B6DA2AAA-EB51-4891-85CD-13352083E508}" dt="2019-04-24T04:02:25.274" v="5503"/>
          <ac:spMkLst>
            <pc:docMk/>
            <pc:sldMk cId="106876830" sldId="8266"/>
            <ac:spMk id="141" creationId="{5C294636-98B3-491D-96E1-B75A472100B6}"/>
          </ac:spMkLst>
        </pc:spChg>
        <pc:spChg chg="add">
          <ac:chgData name="Fabio Braga" userId="613eb079-57c7-4126-97e0-8d0ffad165b8" providerId="ADAL" clId="{B6DA2AAA-EB51-4891-85CD-13352083E508}" dt="2019-04-24T04:02:25.274" v="5503"/>
          <ac:spMkLst>
            <pc:docMk/>
            <pc:sldMk cId="106876830" sldId="8266"/>
            <ac:spMk id="142" creationId="{5C76CB36-545F-4F60-B789-F9FB0AF155C5}"/>
          </ac:spMkLst>
        </pc:spChg>
        <pc:spChg chg="add">
          <ac:chgData name="Fabio Braga" userId="613eb079-57c7-4126-97e0-8d0ffad165b8" providerId="ADAL" clId="{B6DA2AAA-EB51-4891-85CD-13352083E508}" dt="2019-04-24T04:02:25.274" v="5503"/>
          <ac:spMkLst>
            <pc:docMk/>
            <pc:sldMk cId="106876830" sldId="8266"/>
            <ac:spMk id="143" creationId="{3BFD8707-8EE3-4437-9991-7DD6E288EEA5}"/>
          </ac:spMkLst>
        </pc:spChg>
        <pc:spChg chg="add">
          <ac:chgData name="Fabio Braga" userId="613eb079-57c7-4126-97e0-8d0ffad165b8" providerId="ADAL" clId="{B6DA2AAA-EB51-4891-85CD-13352083E508}" dt="2019-04-24T04:02:25.274" v="5503"/>
          <ac:spMkLst>
            <pc:docMk/>
            <pc:sldMk cId="106876830" sldId="8266"/>
            <ac:spMk id="144" creationId="{40141192-B229-4159-AD48-62F6B34378E7}"/>
          </ac:spMkLst>
        </pc:spChg>
        <pc:spChg chg="add">
          <ac:chgData name="Fabio Braga" userId="613eb079-57c7-4126-97e0-8d0ffad165b8" providerId="ADAL" clId="{B6DA2AAA-EB51-4891-85CD-13352083E508}" dt="2019-04-24T04:02:25.274" v="5503"/>
          <ac:spMkLst>
            <pc:docMk/>
            <pc:sldMk cId="106876830" sldId="8266"/>
            <ac:spMk id="145" creationId="{49D05E07-4A3A-4BFB-9127-2DA8F166976A}"/>
          </ac:spMkLst>
        </pc:spChg>
        <pc:spChg chg="add">
          <ac:chgData name="Fabio Braga" userId="613eb079-57c7-4126-97e0-8d0ffad165b8" providerId="ADAL" clId="{B6DA2AAA-EB51-4891-85CD-13352083E508}" dt="2019-04-24T04:02:25.274" v="5503"/>
          <ac:spMkLst>
            <pc:docMk/>
            <pc:sldMk cId="106876830" sldId="8266"/>
            <ac:spMk id="146" creationId="{BD7CFE1B-9884-4BB9-AD08-6EA3B906ADE9}"/>
          </ac:spMkLst>
        </pc:spChg>
        <pc:spChg chg="add">
          <ac:chgData name="Fabio Braga" userId="613eb079-57c7-4126-97e0-8d0ffad165b8" providerId="ADAL" clId="{B6DA2AAA-EB51-4891-85CD-13352083E508}" dt="2019-04-24T04:02:25.274" v="5503"/>
          <ac:spMkLst>
            <pc:docMk/>
            <pc:sldMk cId="106876830" sldId="8266"/>
            <ac:spMk id="147" creationId="{3E054842-381D-482A-BD82-816286B56F1B}"/>
          </ac:spMkLst>
        </pc:spChg>
        <pc:spChg chg="add">
          <ac:chgData name="Fabio Braga" userId="613eb079-57c7-4126-97e0-8d0ffad165b8" providerId="ADAL" clId="{B6DA2AAA-EB51-4891-85CD-13352083E508}" dt="2019-04-24T04:02:25.274" v="5503"/>
          <ac:spMkLst>
            <pc:docMk/>
            <pc:sldMk cId="106876830" sldId="8266"/>
            <ac:spMk id="148" creationId="{502467F5-464A-4FD2-841C-19BE0BAB59E8}"/>
          </ac:spMkLst>
        </pc:spChg>
        <pc:spChg chg="add">
          <ac:chgData name="Fabio Braga" userId="613eb079-57c7-4126-97e0-8d0ffad165b8" providerId="ADAL" clId="{B6DA2AAA-EB51-4891-85CD-13352083E508}" dt="2019-04-24T04:02:25.274" v="5503"/>
          <ac:spMkLst>
            <pc:docMk/>
            <pc:sldMk cId="106876830" sldId="8266"/>
            <ac:spMk id="149" creationId="{57884224-519D-4411-A050-F94F345E1915}"/>
          </ac:spMkLst>
        </pc:spChg>
        <pc:spChg chg="add">
          <ac:chgData name="Fabio Braga" userId="613eb079-57c7-4126-97e0-8d0ffad165b8" providerId="ADAL" clId="{B6DA2AAA-EB51-4891-85CD-13352083E508}" dt="2019-04-24T04:02:25.274" v="5503"/>
          <ac:spMkLst>
            <pc:docMk/>
            <pc:sldMk cId="106876830" sldId="8266"/>
            <ac:spMk id="150" creationId="{0BA2DEB8-5280-4C8E-B45E-39C94AC3BE75}"/>
          </ac:spMkLst>
        </pc:spChg>
        <pc:spChg chg="add">
          <ac:chgData name="Fabio Braga" userId="613eb079-57c7-4126-97e0-8d0ffad165b8" providerId="ADAL" clId="{B6DA2AAA-EB51-4891-85CD-13352083E508}" dt="2019-04-24T04:02:25.274" v="5503"/>
          <ac:spMkLst>
            <pc:docMk/>
            <pc:sldMk cId="106876830" sldId="8266"/>
            <ac:spMk id="151" creationId="{80F77752-B753-421F-A51F-F7C1C2FA7499}"/>
          </ac:spMkLst>
        </pc:spChg>
        <pc:spChg chg="add">
          <ac:chgData name="Fabio Braga" userId="613eb079-57c7-4126-97e0-8d0ffad165b8" providerId="ADAL" clId="{B6DA2AAA-EB51-4891-85CD-13352083E508}" dt="2019-04-24T04:02:25.274" v="5503"/>
          <ac:spMkLst>
            <pc:docMk/>
            <pc:sldMk cId="106876830" sldId="8266"/>
            <ac:spMk id="152" creationId="{61522EB3-F91C-478F-BE59-582B8B547C56}"/>
          </ac:spMkLst>
        </pc:spChg>
        <pc:spChg chg="add">
          <ac:chgData name="Fabio Braga" userId="613eb079-57c7-4126-97e0-8d0ffad165b8" providerId="ADAL" clId="{B6DA2AAA-EB51-4891-85CD-13352083E508}" dt="2019-04-24T04:02:25.274" v="5503"/>
          <ac:spMkLst>
            <pc:docMk/>
            <pc:sldMk cId="106876830" sldId="8266"/>
            <ac:spMk id="153" creationId="{70E0A42E-7F92-402D-BFEC-0DD33269123E}"/>
          </ac:spMkLst>
        </pc:spChg>
        <pc:spChg chg="add">
          <ac:chgData name="Fabio Braga" userId="613eb079-57c7-4126-97e0-8d0ffad165b8" providerId="ADAL" clId="{B6DA2AAA-EB51-4891-85CD-13352083E508}" dt="2019-04-24T04:02:25.274" v="5503"/>
          <ac:spMkLst>
            <pc:docMk/>
            <pc:sldMk cId="106876830" sldId="8266"/>
            <ac:spMk id="154" creationId="{C7E41C91-3A0F-4649-9A81-96666D5861BC}"/>
          </ac:spMkLst>
        </pc:spChg>
        <pc:spChg chg="add">
          <ac:chgData name="Fabio Braga" userId="613eb079-57c7-4126-97e0-8d0ffad165b8" providerId="ADAL" clId="{B6DA2AAA-EB51-4891-85CD-13352083E508}" dt="2019-04-24T04:02:25.274" v="5503"/>
          <ac:spMkLst>
            <pc:docMk/>
            <pc:sldMk cId="106876830" sldId="8266"/>
            <ac:spMk id="155" creationId="{08DA6BA1-B6B7-47DA-8E67-C0F9B680FB43}"/>
          </ac:spMkLst>
        </pc:spChg>
        <pc:spChg chg="add">
          <ac:chgData name="Fabio Braga" userId="613eb079-57c7-4126-97e0-8d0ffad165b8" providerId="ADAL" clId="{B6DA2AAA-EB51-4891-85CD-13352083E508}" dt="2019-04-24T04:02:25.274" v="5503"/>
          <ac:spMkLst>
            <pc:docMk/>
            <pc:sldMk cId="106876830" sldId="8266"/>
            <ac:spMk id="156" creationId="{F0CDC9D9-4DE7-4A7D-B6EE-821D6F74DFF5}"/>
          </ac:spMkLst>
        </pc:spChg>
        <pc:spChg chg="add">
          <ac:chgData name="Fabio Braga" userId="613eb079-57c7-4126-97e0-8d0ffad165b8" providerId="ADAL" clId="{B6DA2AAA-EB51-4891-85CD-13352083E508}" dt="2019-04-24T04:02:25.274" v="5503"/>
          <ac:spMkLst>
            <pc:docMk/>
            <pc:sldMk cId="106876830" sldId="8266"/>
            <ac:spMk id="157" creationId="{C38B4EEA-7AFD-4922-8FFE-AF118F074271}"/>
          </ac:spMkLst>
        </pc:spChg>
        <pc:spChg chg="add">
          <ac:chgData name="Fabio Braga" userId="613eb079-57c7-4126-97e0-8d0ffad165b8" providerId="ADAL" clId="{B6DA2AAA-EB51-4891-85CD-13352083E508}" dt="2019-04-24T04:02:25.274" v="5503"/>
          <ac:spMkLst>
            <pc:docMk/>
            <pc:sldMk cId="106876830" sldId="8266"/>
            <ac:spMk id="158" creationId="{6F086B32-A91B-4F3A-90ED-79055A665921}"/>
          </ac:spMkLst>
        </pc:spChg>
        <pc:spChg chg="add">
          <ac:chgData name="Fabio Braga" userId="613eb079-57c7-4126-97e0-8d0ffad165b8" providerId="ADAL" clId="{B6DA2AAA-EB51-4891-85CD-13352083E508}" dt="2019-04-24T04:02:25.274" v="5503"/>
          <ac:spMkLst>
            <pc:docMk/>
            <pc:sldMk cId="106876830" sldId="8266"/>
            <ac:spMk id="159" creationId="{125F9D12-4FC3-48B3-A288-6A7BE2497ACF}"/>
          </ac:spMkLst>
        </pc:spChg>
        <pc:spChg chg="add">
          <ac:chgData name="Fabio Braga" userId="613eb079-57c7-4126-97e0-8d0ffad165b8" providerId="ADAL" clId="{B6DA2AAA-EB51-4891-85CD-13352083E508}" dt="2019-04-24T04:02:25.274" v="5503"/>
          <ac:spMkLst>
            <pc:docMk/>
            <pc:sldMk cId="106876830" sldId="8266"/>
            <ac:spMk id="160" creationId="{4BB526DF-15EB-4D09-9C14-5CD5F8D8EA16}"/>
          </ac:spMkLst>
        </pc:spChg>
        <pc:spChg chg="add">
          <ac:chgData name="Fabio Braga" userId="613eb079-57c7-4126-97e0-8d0ffad165b8" providerId="ADAL" clId="{B6DA2AAA-EB51-4891-85CD-13352083E508}" dt="2019-04-24T04:02:25.274" v="5503"/>
          <ac:spMkLst>
            <pc:docMk/>
            <pc:sldMk cId="106876830" sldId="8266"/>
            <ac:spMk id="161" creationId="{0D807450-5932-409A-8649-8F0B370A410C}"/>
          </ac:spMkLst>
        </pc:spChg>
        <pc:spChg chg="add">
          <ac:chgData name="Fabio Braga" userId="613eb079-57c7-4126-97e0-8d0ffad165b8" providerId="ADAL" clId="{B6DA2AAA-EB51-4891-85CD-13352083E508}" dt="2019-04-24T04:02:25.274" v="5503"/>
          <ac:spMkLst>
            <pc:docMk/>
            <pc:sldMk cId="106876830" sldId="8266"/>
            <ac:spMk id="162" creationId="{75BA1AAF-07C5-462B-B22A-B51A745CC570}"/>
          </ac:spMkLst>
        </pc:spChg>
        <pc:spChg chg="add">
          <ac:chgData name="Fabio Braga" userId="613eb079-57c7-4126-97e0-8d0ffad165b8" providerId="ADAL" clId="{B6DA2AAA-EB51-4891-85CD-13352083E508}" dt="2019-04-24T04:02:25.274" v="5503"/>
          <ac:spMkLst>
            <pc:docMk/>
            <pc:sldMk cId="106876830" sldId="8266"/>
            <ac:spMk id="163" creationId="{FA8CCD2C-3F93-4C6F-BE78-3268EFE34E6D}"/>
          </ac:spMkLst>
        </pc:spChg>
        <pc:spChg chg="add">
          <ac:chgData name="Fabio Braga" userId="613eb079-57c7-4126-97e0-8d0ffad165b8" providerId="ADAL" clId="{B6DA2AAA-EB51-4891-85CD-13352083E508}" dt="2019-04-24T04:02:25.274" v="5503"/>
          <ac:spMkLst>
            <pc:docMk/>
            <pc:sldMk cId="106876830" sldId="8266"/>
            <ac:spMk id="164" creationId="{BBDC894C-7DC7-4814-A4CF-17E321611B7A}"/>
          </ac:spMkLst>
        </pc:spChg>
        <pc:spChg chg="add">
          <ac:chgData name="Fabio Braga" userId="613eb079-57c7-4126-97e0-8d0ffad165b8" providerId="ADAL" clId="{B6DA2AAA-EB51-4891-85CD-13352083E508}" dt="2019-04-24T04:02:25.274" v="5503"/>
          <ac:spMkLst>
            <pc:docMk/>
            <pc:sldMk cId="106876830" sldId="8266"/>
            <ac:spMk id="165" creationId="{CA953610-2B23-4246-8849-0EDB74DE4619}"/>
          </ac:spMkLst>
        </pc:spChg>
        <pc:spChg chg="add">
          <ac:chgData name="Fabio Braga" userId="613eb079-57c7-4126-97e0-8d0ffad165b8" providerId="ADAL" clId="{B6DA2AAA-EB51-4891-85CD-13352083E508}" dt="2019-04-24T04:02:25.274" v="5503"/>
          <ac:spMkLst>
            <pc:docMk/>
            <pc:sldMk cId="106876830" sldId="8266"/>
            <ac:spMk id="166" creationId="{5B4C6B26-B7A3-41F1-A47A-7ADFA417FFC3}"/>
          </ac:spMkLst>
        </pc:spChg>
        <pc:spChg chg="add">
          <ac:chgData name="Fabio Braga" userId="613eb079-57c7-4126-97e0-8d0ffad165b8" providerId="ADAL" clId="{B6DA2AAA-EB51-4891-85CD-13352083E508}" dt="2019-04-24T04:02:25.274" v="5503"/>
          <ac:spMkLst>
            <pc:docMk/>
            <pc:sldMk cId="106876830" sldId="8266"/>
            <ac:spMk id="167" creationId="{A3F7D10F-5CB6-4B5D-9AB5-3D9E6684BC5A}"/>
          </ac:spMkLst>
        </pc:spChg>
        <pc:spChg chg="add">
          <ac:chgData name="Fabio Braga" userId="613eb079-57c7-4126-97e0-8d0ffad165b8" providerId="ADAL" clId="{B6DA2AAA-EB51-4891-85CD-13352083E508}" dt="2019-04-24T04:02:25.274" v="5503"/>
          <ac:spMkLst>
            <pc:docMk/>
            <pc:sldMk cId="106876830" sldId="8266"/>
            <ac:spMk id="168" creationId="{86693538-E134-4A21-A79B-3EED66F3F6B7}"/>
          </ac:spMkLst>
        </pc:spChg>
        <pc:spChg chg="add">
          <ac:chgData name="Fabio Braga" userId="613eb079-57c7-4126-97e0-8d0ffad165b8" providerId="ADAL" clId="{B6DA2AAA-EB51-4891-85CD-13352083E508}" dt="2019-04-24T04:02:25.274" v="5503"/>
          <ac:spMkLst>
            <pc:docMk/>
            <pc:sldMk cId="106876830" sldId="8266"/>
            <ac:spMk id="169" creationId="{393C2785-D357-4709-AB17-8C98CAE8CB53}"/>
          </ac:spMkLst>
        </pc:spChg>
        <pc:spChg chg="add">
          <ac:chgData name="Fabio Braga" userId="613eb079-57c7-4126-97e0-8d0ffad165b8" providerId="ADAL" clId="{B6DA2AAA-EB51-4891-85CD-13352083E508}" dt="2019-04-24T04:02:25.274" v="5503"/>
          <ac:spMkLst>
            <pc:docMk/>
            <pc:sldMk cId="106876830" sldId="8266"/>
            <ac:spMk id="170" creationId="{AEA32932-D87E-4AC8-B0FD-962D3B34B68C}"/>
          </ac:spMkLst>
        </pc:spChg>
        <pc:spChg chg="add">
          <ac:chgData name="Fabio Braga" userId="613eb079-57c7-4126-97e0-8d0ffad165b8" providerId="ADAL" clId="{B6DA2AAA-EB51-4891-85CD-13352083E508}" dt="2019-04-24T04:02:25.274" v="5503"/>
          <ac:spMkLst>
            <pc:docMk/>
            <pc:sldMk cId="106876830" sldId="8266"/>
            <ac:spMk id="171" creationId="{488BC982-DDDB-4CDC-BC81-3DBE3FF40DA2}"/>
          </ac:spMkLst>
        </pc:spChg>
        <pc:spChg chg="add">
          <ac:chgData name="Fabio Braga" userId="613eb079-57c7-4126-97e0-8d0ffad165b8" providerId="ADAL" clId="{B6DA2AAA-EB51-4891-85CD-13352083E508}" dt="2019-04-24T04:02:25.274" v="5503"/>
          <ac:spMkLst>
            <pc:docMk/>
            <pc:sldMk cId="106876830" sldId="8266"/>
            <ac:spMk id="172" creationId="{D89D7964-9A30-445B-B651-02448A23E578}"/>
          </ac:spMkLst>
        </pc:spChg>
        <pc:spChg chg="add">
          <ac:chgData name="Fabio Braga" userId="613eb079-57c7-4126-97e0-8d0ffad165b8" providerId="ADAL" clId="{B6DA2AAA-EB51-4891-85CD-13352083E508}" dt="2019-04-24T04:02:25.274" v="5503"/>
          <ac:spMkLst>
            <pc:docMk/>
            <pc:sldMk cId="106876830" sldId="8266"/>
            <ac:spMk id="173" creationId="{2AED319A-8AFB-4758-A920-4BB0A8657B89}"/>
          </ac:spMkLst>
        </pc:spChg>
        <pc:spChg chg="add">
          <ac:chgData name="Fabio Braga" userId="613eb079-57c7-4126-97e0-8d0ffad165b8" providerId="ADAL" clId="{B6DA2AAA-EB51-4891-85CD-13352083E508}" dt="2019-04-24T04:02:25.274" v="5503"/>
          <ac:spMkLst>
            <pc:docMk/>
            <pc:sldMk cId="106876830" sldId="8266"/>
            <ac:spMk id="174" creationId="{224F0414-BB2C-45B3-890E-76D24D8B9A86}"/>
          </ac:spMkLst>
        </pc:spChg>
        <pc:spChg chg="add">
          <ac:chgData name="Fabio Braga" userId="613eb079-57c7-4126-97e0-8d0ffad165b8" providerId="ADAL" clId="{B6DA2AAA-EB51-4891-85CD-13352083E508}" dt="2019-04-24T04:02:25.274" v="5503"/>
          <ac:spMkLst>
            <pc:docMk/>
            <pc:sldMk cId="106876830" sldId="8266"/>
            <ac:spMk id="175" creationId="{6017FBD8-F63D-4F43-8851-A6B78B1A74CE}"/>
          </ac:spMkLst>
        </pc:spChg>
        <pc:spChg chg="add">
          <ac:chgData name="Fabio Braga" userId="613eb079-57c7-4126-97e0-8d0ffad165b8" providerId="ADAL" clId="{B6DA2AAA-EB51-4891-85CD-13352083E508}" dt="2019-04-24T04:02:25.274" v="5503"/>
          <ac:spMkLst>
            <pc:docMk/>
            <pc:sldMk cId="106876830" sldId="8266"/>
            <ac:spMk id="176" creationId="{90020E70-8979-4A1D-B8D1-E54354E1CFCB}"/>
          </ac:spMkLst>
        </pc:spChg>
        <pc:spChg chg="add">
          <ac:chgData name="Fabio Braga" userId="613eb079-57c7-4126-97e0-8d0ffad165b8" providerId="ADAL" clId="{B6DA2AAA-EB51-4891-85CD-13352083E508}" dt="2019-04-24T04:02:25.274" v="5503"/>
          <ac:spMkLst>
            <pc:docMk/>
            <pc:sldMk cId="106876830" sldId="8266"/>
            <ac:spMk id="177" creationId="{011AB3D0-8EFD-4A03-AD05-E886DF8E2A5C}"/>
          </ac:spMkLst>
        </pc:spChg>
        <pc:spChg chg="add">
          <ac:chgData name="Fabio Braga" userId="613eb079-57c7-4126-97e0-8d0ffad165b8" providerId="ADAL" clId="{B6DA2AAA-EB51-4891-85CD-13352083E508}" dt="2019-04-24T04:02:25.274" v="5503"/>
          <ac:spMkLst>
            <pc:docMk/>
            <pc:sldMk cId="106876830" sldId="8266"/>
            <ac:spMk id="178" creationId="{09C7D5E0-9C0A-439C-991F-3A16D02C701F}"/>
          </ac:spMkLst>
        </pc:spChg>
        <pc:spChg chg="add">
          <ac:chgData name="Fabio Braga" userId="613eb079-57c7-4126-97e0-8d0ffad165b8" providerId="ADAL" clId="{B6DA2AAA-EB51-4891-85CD-13352083E508}" dt="2019-04-24T04:02:25.274" v="5503"/>
          <ac:spMkLst>
            <pc:docMk/>
            <pc:sldMk cId="106876830" sldId="8266"/>
            <ac:spMk id="179" creationId="{1008C548-0AC8-429D-96F6-126F6D1C8EC8}"/>
          </ac:spMkLst>
        </pc:spChg>
        <pc:grpChg chg="add mod">
          <ac:chgData name="Fabio Braga" userId="613eb079-57c7-4126-97e0-8d0ffad165b8" providerId="ADAL" clId="{B6DA2AAA-EB51-4891-85CD-13352083E508}" dt="2019-04-24T04:02:34.216" v="5505" actId="1076"/>
          <ac:grpSpMkLst>
            <pc:docMk/>
            <pc:sldMk cId="106876830" sldId="8266"/>
            <ac:grpSpMk id="5" creationId="{AE657D77-7CD2-4BC2-9EC4-9869D207196E}"/>
          </ac:grpSpMkLst>
        </pc:grpChg>
        <pc:grpChg chg="add mod">
          <ac:chgData name="Fabio Braga" userId="613eb079-57c7-4126-97e0-8d0ffad165b8" providerId="ADAL" clId="{B6DA2AAA-EB51-4891-85CD-13352083E508}" dt="2019-04-24T04:02:34.216" v="5505" actId="1076"/>
          <ac:grpSpMkLst>
            <pc:docMk/>
            <pc:sldMk cId="106876830" sldId="8266"/>
            <ac:grpSpMk id="6" creationId="{A777FC3E-7FA9-48CF-AC97-5E1B8638D4E0}"/>
          </ac:grpSpMkLst>
        </pc:grpChg>
        <pc:grpChg chg="add mod">
          <ac:chgData name="Fabio Braga" userId="613eb079-57c7-4126-97e0-8d0ffad165b8" providerId="ADAL" clId="{B6DA2AAA-EB51-4891-85CD-13352083E508}" dt="2019-04-24T04:02:34.216" v="5505" actId="1076"/>
          <ac:grpSpMkLst>
            <pc:docMk/>
            <pc:sldMk cId="106876830" sldId="8266"/>
            <ac:grpSpMk id="82" creationId="{37E250F3-4CF0-4AF0-8930-1BE2D082A0BC}"/>
          </ac:grpSpMkLst>
        </pc:grpChg>
        <pc:grpChg chg="add mod">
          <ac:chgData name="Fabio Braga" userId="613eb079-57c7-4126-97e0-8d0ffad165b8" providerId="ADAL" clId="{B6DA2AAA-EB51-4891-85CD-13352083E508}" dt="2019-04-24T04:02:34.216" v="5505" actId="1076"/>
          <ac:grpSpMkLst>
            <pc:docMk/>
            <pc:sldMk cId="106876830" sldId="8266"/>
            <ac:grpSpMk id="85" creationId="{AB0847F2-DC3E-49E1-B147-06F45003C19C}"/>
          </ac:grpSpMkLst>
        </pc:grpChg>
        <pc:grpChg chg="add mod">
          <ac:chgData name="Fabio Braga" userId="613eb079-57c7-4126-97e0-8d0ffad165b8" providerId="ADAL" clId="{B6DA2AAA-EB51-4891-85CD-13352083E508}" dt="2019-04-24T04:02:34.216" v="5505" actId="1076"/>
          <ac:grpSpMkLst>
            <pc:docMk/>
            <pc:sldMk cId="106876830" sldId="8266"/>
            <ac:grpSpMk id="86" creationId="{B1736699-F120-48BA-9791-05D59E835055}"/>
          </ac:grpSpMkLst>
        </pc:grpChg>
        <pc:grpChg chg="add mod">
          <ac:chgData name="Fabio Braga" userId="613eb079-57c7-4126-97e0-8d0ffad165b8" providerId="ADAL" clId="{B6DA2AAA-EB51-4891-85CD-13352083E508}" dt="2019-04-24T04:02:25.274" v="5503"/>
          <ac:grpSpMkLst>
            <pc:docMk/>
            <pc:sldMk cId="106876830" sldId="8266"/>
            <ac:grpSpMk id="91" creationId="{26EA1916-4FA1-41A5-BECE-31AA3889BA61}"/>
          </ac:grpSpMkLst>
        </pc:grpChg>
        <pc:grpChg chg="add mod">
          <ac:chgData name="Fabio Braga" userId="613eb079-57c7-4126-97e0-8d0ffad165b8" providerId="ADAL" clId="{B6DA2AAA-EB51-4891-85CD-13352083E508}" dt="2019-04-24T04:02:25.274" v="5503"/>
          <ac:grpSpMkLst>
            <pc:docMk/>
            <pc:sldMk cId="106876830" sldId="8266"/>
            <ac:grpSpMk id="99" creationId="{B46634B1-94DE-4584-9591-821ABA107A2B}"/>
          </ac:grpSpMkLst>
        </pc:grpChg>
        <pc:grpChg chg="add mod">
          <ac:chgData name="Fabio Braga" userId="613eb079-57c7-4126-97e0-8d0ffad165b8" providerId="ADAL" clId="{B6DA2AAA-EB51-4891-85CD-13352083E508}" dt="2019-04-24T04:02:25.274" v="5503"/>
          <ac:grpSpMkLst>
            <pc:docMk/>
            <pc:sldMk cId="106876830" sldId="8266"/>
            <ac:grpSpMk id="107" creationId="{7422BA49-0F91-4B36-99DD-F3E0302FDA7C}"/>
          </ac:grpSpMkLst>
        </pc:grpChg>
        <pc:cxnChg chg="add mod">
          <ac:chgData name="Fabio Braga" userId="613eb079-57c7-4126-97e0-8d0ffad165b8" providerId="ADAL" clId="{B6DA2AAA-EB51-4891-85CD-13352083E508}" dt="2019-04-24T04:02:34.216" v="5505" actId="1076"/>
          <ac:cxnSpMkLst>
            <pc:docMk/>
            <pc:sldMk cId="106876830" sldId="8266"/>
            <ac:cxnSpMk id="81" creationId="{6FF23621-FB74-4BB3-9FDD-C3FD0531FC33}"/>
          </ac:cxnSpMkLst>
        </pc:cxnChg>
      </pc:sldChg>
      <pc:sldChg chg="addSp modSp add">
        <pc:chgData name="Fabio Braga" userId="613eb079-57c7-4126-97e0-8d0ffad165b8" providerId="ADAL" clId="{B6DA2AAA-EB51-4891-85CD-13352083E508}" dt="2019-04-24T04:17:15.602" v="5567"/>
        <pc:sldMkLst>
          <pc:docMk/>
          <pc:sldMk cId="1007355229" sldId="8267"/>
        </pc:sldMkLst>
        <pc:spChg chg="mod">
          <ac:chgData name="Fabio Braga" userId="613eb079-57c7-4126-97e0-8d0ffad165b8" providerId="ADAL" clId="{B6DA2AAA-EB51-4891-85CD-13352083E508}" dt="2019-04-24T04:16:44.956" v="5566" actId="20577"/>
          <ac:spMkLst>
            <pc:docMk/>
            <pc:sldMk cId="1007355229" sldId="8267"/>
            <ac:spMk id="2" creationId="{EBD50057-2EEC-4DE9-A047-8C13DF10B938}"/>
          </ac:spMkLst>
        </pc:spChg>
        <pc:spChg chg="add">
          <ac:chgData name="Fabio Braga" userId="613eb079-57c7-4126-97e0-8d0ffad165b8" providerId="ADAL" clId="{B6DA2AAA-EB51-4891-85CD-13352083E508}" dt="2019-04-24T04:17:15.602" v="5567"/>
          <ac:spMkLst>
            <pc:docMk/>
            <pc:sldMk cId="1007355229" sldId="8267"/>
            <ac:spMk id="3" creationId="{C0B190F2-0745-4E59-B991-F29E4A5F629C}"/>
          </ac:spMkLst>
        </pc:spChg>
        <pc:spChg chg="add">
          <ac:chgData name="Fabio Braga" userId="613eb079-57c7-4126-97e0-8d0ffad165b8" providerId="ADAL" clId="{B6DA2AAA-EB51-4891-85CD-13352083E508}" dt="2019-04-24T04:17:15.602" v="5567"/>
          <ac:spMkLst>
            <pc:docMk/>
            <pc:sldMk cId="1007355229" sldId="8267"/>
            <ac:spMk id="4" creationId="{1D85AA33-58A4-4E4A-AD80-8A6CF9754F17}"/>
          </ac:spMkLst>
        </pc:spChg>
      </pc:sldChg>
      <pc:sldChg chg="addSp modSp add">
        <pc:chgData name="Fabio Braga" userId="613eb079-57c7-4126-97e0-8d0ffad165b8" providerId="ADAL" clId="{B6DA2AAA-EB51-4891-85CD-13352083E508}" dt="2019-04-24T04:19:46.605" v="5632" actId="1076"/>
        <pc:sldMkLst>
          <pc:docMk/>
          <pc:sldMk cId="1842556157" sldId="8268"/>
        </pc:sldMkLst>
        <pc:spChg chg="mod">
          <ac:chgData name="Fabio Braga" userId="613eb079-57c7-4126-97e0-8d0ffad165b8" providerId="ADAL" clId="{B6DA2AAA-EB51-4891-85CD-13352083E508}" dt="2019-04-24T04:19:19.683" v="5629" actId="20577"/>
          <ac:spMkLst>
            <pc:docMk/>
            <pc:sldMk cId="1842556157" sldId="8268"/>
            <ac:spMk id="2" creationId="{892F8705-3D4E-4DB0-B829-D738956A88E6}"/>
          </ac:spMkLst>
        </pc:spChg>
        <pc:spChg chg="mod">
          <ac:chgData name="Fabio Braga" userId="613eb079-57c7-4126-97e0-8d0ffad165b8" providerId="ADAL" clId="{B6DA2AAA-EB51-4891-85CD-13352083E508}" dt="2019-04-24T04:19:05.423" v="5578" actId="6549"/>
          <ac:spMkLst>
            <pc:docMk/>
            <pc:sldMk cId="1842556157" sldId="8268"/>
            <ac:spMk id="3" creationId="{348B72EE-E7B3-4637-B96F-BA0F45E8E1AF}"/>
          </ac:spMkLst>
        </pc:spChg>
        <pc:spChg chg="add mod">
          <ac:chgData name="Fabio Braga" userId="613eb079-57c7-4126-97e0-8d0ffad165b8" providerId="ADAL" clId="{B6DA2AAA-EB51-4891-85CD-13352083E508}" dt="2019-04-24T04:19:46.605" v="5632" actId="1076"/>
          <ac:spMkLst>
            <pc:docMk/>
            <pc:sldMk cId="1842556157" sldId="8268"/>
            <ac:spMk id="4" creationId="{C0093CF7-5771-4F91-BED3-B7FBAE4BAC37}"/>
          </ac:spMkLst>
        </pc:spChg>
        <pc:spChg chg="add mod">
          <ac:chgData name="Fabio Braga" userId="613eb079-57c7-4126-97e0-8d0ffad165b8" providerId="ADAL" clId="{B6DA2AAA-EB51-4891-85CD-13352083E508}" dt="2019-04-24T04:19:38.235" v="5631" actId="1076"/>
          <ac:spMkLst>
            <pc:docMk/>
            <pc:sldMk cId="1842556157" sldId="8268"/>
            <ac:spMk id="5" creationId="{28FB7361-594C-4B8A-BDE9-2E4C28352924}"/>
          </ac:spMkLst>
        </pc:spChg>
      </pc:sldChg>
      <pc:sldChg chg="modSp add">
        <pc:chgData name="Fabio Braga" userId="613eb079-57c7-4126-97e0-8d0ffad165b8" providerId="ADAL" clId="{B6DA2AAA-EB51-4891-85CD-13352083E508}" dt="2019-04-24T04:27:56.543" v="5751" actId="20577"/>
        <pc:sldMkLst>
          <pc:docMk/>
          <pc:sldMk cId="2500148153" sldId="8269"/>
        </pc:sldMkLst>
        <pc:spChg chg="mod">
          <ac:chgData name="Fabio Braga" userId="613eb079-57c7-4126-97e0-8d0ffad165b8" providerId="ADAL" clId="{B6DA2AAA-EB51-4891-85CD-13352083E508}" dt="2019-04-24T04:27:56.543" v="5751" actId="20577"/>
          <ac:spMkLst>
            <pc:docMk/>
            <pc:sldMk cId="2500148153" sldId="8269"/>
            <ac:spMk id="3" creationId="{00000000-0000-0000-0000-000000000000}"/>
          </ac:spMkLst>
        </pc:spChg>
      </pc:sldChg>
      <pc:sldChg chg="addSp modSp add">
        <pc:chgData name="Fabio Braga" userId="613eb079-57c7-4126-97e0-8d0ffad165b8" providerId="ADAL" clId="{B6DA2AAA-EB51-4891-85CD-13352083E508}" dt="2019-04-24T04:33:04.478" v="5820" actId="20577"/>
        <pc:sldMkLst>
          <pc:docMk/>
          <pc:sldMk cId="4275278253" sldId="8270"/>
        </pc:sldMkLst>
        <pc:spChg chg="mod">
          <ac:chgData name="Fabio Braga" userId="613eb079-57c7-4126-97e0-8d0ffad165b8" providerId="ADAL" clId="{B6DA2AAA-EB51-4891-85CD-13352083E508}" dt="2019-04-24T04:33:04.478" v="5820" actId="20577"/>
          <ac:spMkLst>
            <pc:docMk/>
            <pc:sldMk cId="4275278253" sldId="8270"/>
            <ac:spMk id="2" creationId="{278EC68C-4F1B-43EB-A46E-17675DF6516E}"/>
          </ac:spMkLst>
        </pc:spChg>
        <pc:spChg chg="mod">
          <ac:chgData name="Fabio Braga" userId="613eb079-57c7-4126-97e0-8d0ffad165b8" providerId="ADAL" clId="{B6DA2AAA-EB51-4891-85CD-13352083E508}" dt="2019-04-24T04:32:50.047" v="5790" actId="20577"/>
          <ac:spMkLst>
            <pc:docMk/>
            <pc:sldMk cId="4275278253" sldId="8270"/>
            <ac:spMk id="3" creationId="{4E1AE663-CE90-4F13-A9D5-F6F6DA32F41F}"/>
          </ac:spMkLst>
        </pc:spChg>
        <pc:picChg chg="add mod">
          <ac:chgData name="Fabio Braga" userId="613eb079-57c7-4126-97e0-8d0ffad165b8" providerId="ADAL" clId="{B6DA2AAA-EB51-4891-85CD-13352083E508}" dt="2019-04-24T04:32:13.268" v="5756" actId="1076"/>
          <ac:picMkLst>
            <pc:docMk/>
            <pc:sldMk cId="4275278253" sldId="8270"/>
            <ac:picMk id="4" creationId="{046CD48C-9548-473C-AD9D-C36E658D91EB}"/>
          </ac:picMkLst>
        </pc:picChg>
      </pc:sldChg>
      <pc:sldChg chg="addSp delSp modSp add">
        <pc:chgData name="Fabio Braga" userId="613eb079-57c7-4126-97e0-8d0ffad165b8" providerId="ADAL" clId="{B6DA2AAA-EB51-4891-85CD-13352083E508}" dt="2019-04-24T04:36:46.439" v="5852" actId="20577"/>
        <pc:sldMkLst>
          <pc:docMk/>
          <pc:sldMk cId="3096729059" sldId="8271"/>
        </pc:sldMkLst>
        <pc:spChg chg="mod">
          <ac:chgData name="Fabio Braga" userId="613eb079-57c7-4126-97e0-8d0ffad165b8" providerId="ADAL" clId="{B6DA2AAA-EB51-4891-85CD-13352083E508}" dt="2019-04-24T04:36:46.439" v="5852" actId="20577"/>
          <ac:spMkLst>
            <pc:docMk/>
            <pc:sldMk cId="3096729059" sldId="8271"/>
            <ac:spMk id="2" creationId="{E74712D6-BA0E-4D59-9285-4D0A75AD2277}"/>
          </ac:spMkLst>
        </pc:spChg>
        <pc:spChg chg="mod">
          <ac:chgData name="Fabio Braga" userId="613eb079-57c7-4126-97e0-8d0ffad165b8" providerId="ADAL" clId="{B6DA2AAA-EB51-4891-85CD-13352083E508}" dt="2019-04-24T04:36:40.293" v="5832" actId="20577"/>
          <ac:spMkLst>
            <pc:docMk/>
            <pc:sldMk cId="3096729059" sldId="8271"/>
            <ac:spMk id="3" creationId="{144A65DA-2A6C-467C-AF76-F349BA96D6D5}"/>
          </ac:spMkLst>
        </pc:spChg>
        <pc:picChg chg="add del mod">
          <ac:chgData name="Fabio Braga" userId="613eb079-57c7-4126-97e0-8d0ffad165b8" providerId="ADAL" clId="{B6DA2AAA-EB51-4891-85CD-13352083E508}" dt="2019-04-24T04:36:09.897" v="5824" actId="478"/>
          <ac:picMkLst>
            <pc:docMk/>
            <pc:sldMk cId="3096729059" sldId="8271"/>
            <ac:picMk id="4" creationId="{3CCB1760-4A45-4BD1-9D8E-491CBBE75D23}"/>
          </ac:picMkLst>
        </pc:picChg>
        <pc:picChg chg="add mod">
          <ac:chgData name="Fabio Braga" userId="613eb079-57c7-4126-97e0-8d0ffad165b8" providerId="ADAL" clId="{B6DA2AAA-EB51-4891-85CD-13352083E508}" dt="2019-04-24T04:36:34.293" v="5827" actId="1076"/>
          <ac:picMkLst>
            <pc:docMk/>
            <pc:sldMk cId="3096729059" sldId="8271"/>
            <ac:picMk id="5" creationId="{34FD0714-F0BA-434D-BC46-88A94E09E84E}"/>
          </ac:picMkLst>
        </pc:picChg>
      </pc:sldChg>
      <pc:sldChg chg="modSp">
        <pc:chgData name="Fabio Braga" userId="613eb079-57c7-4126-97e0-8d0ffad165b8" providerId="ADAL" clId="{B6DA2AAA-EB51-4891-85CD-13352083E508}" dt="2019-04-24T04:55:00.875" v="5874" actId="20577"/>
        <pc:sldMkLst>
          <pc:docMk/>
          <pc:sldMk cId="949705422" sldId="8272"/>
        </pc:sldMkLst>
        <pc:spChg chg="mod">
          <ac:chgData name="Fabio Braga" userId="613eb079-57c7-4126-97e0-8d0ffad165b8" providerId="ADAL" clId="{B6DA2AAA-EB51-4891-85CD-13352083E508}" dt="2019-04-24T04:55:00.875" v="5874" actId="20577"/>
          <ac:spMkLst>
            <pc:docMk/>
            <pc:sldMk cId="949705422" sldId="8272"/>
            <ac:spMk id="3" creationId="{00000000-0000-0000-0000-000000000000}"/>
          </ac:spMkLst>
        </pc:spChg>
      </pc:sldChg>
      <pc:sldChg chg="addSp delSp modSp add ord">
        <pc:chgData name="Fabio Braga" userId="613eb079-57c7-4126-97e0-8d0ffad165b8" providerId="ADAL" clId="{B6DA2AAA-EB51-4891-85CD-13352083E508}" dt="2019-04-28T03:41:22.843" v="10505" actId="20577"/>
        <pc:sldMkLst>
          <pc:docMk/>
          <pc:sldMk cId="1119817129" sldId="8273"/>
        </pc:sldMkLst>
        <pc:spChg chg="del">
          <ac:chgData name="Fabio Braga" userId="613eb079-57c7-4126-97e0-8d0ffad165b8" providerId="ADAL" clId="{B6DA2AAA-EB51-4891-85CD-13352083E508}" dt="2019-04-24T23:02:59.014" v="5928" actId="478"/>
          <ac:spMkLst>
            <pc:docMk/>
            <pc:sldMk cId="1119817129" sldId="8273"/>
            <ac:spMk id="2" creationId="{FF8BF443-470B-44F7-BCE8-588A20B3316F}"/>
          </ac:spMkLst>
        </pc:spChg>
        <pc:spChg chg="mod">
          <ac:chgData name="Fabio Braga" userId="613eb079-57c7-4126-97e0-8d0ffad165b8" providerId="ADAL" clId="{B6DA2AAA-EB51-4891-85CD-13352083E508}" dt="2019-04-28T03:41:22.843" v="10505" actId="20577"/>
          <ac:spMkLst>
            <pc:docMk/>
            <pc:sldMk cId="1119817129" sldId="8273"/>
            <ac:spMk id="3" creationId="{0BC49312-7785-46EE-9078-E48BB8D606FA}"/>
          </ac:spMkLst>
        </pc:spChg>
        <pc:spChg chg="add del mod">
          <ac:chgData name="Fabio Braga" userId="613eb079-57c7-4126-97e0-8d0ffad165b8" providerId="ADAL" clId="{B6DA2AAA-EB51-4891-85CD-13352083E508}" dt="2019-04-25T04:25:07.104" v="7116" actId="478"/>
          <ac:spMkLst>
            <pc:docMk/>
            <pc:sldMk cId="1119817129" sldId="8273"/>
            <ac:spMk id="6" creationId="{0E3D9557-3CC7-4A72-9620-2CED6483CC3B}"/>
          </ac:spMkLst>
        </pc:spChg>
        <pc:spChg chg="add">
          <ac:chgData name="Fabio Braga" userId="613eb079-57c7-4126-97e0-8d0ffad165b8" providerId="ADAL" clId="{B6DA2AAA-EB51-4891-85CD-13352083E508}" dt="2019-04-25T04:25:08.642" v="7117"/>
          <ac:spMkLst>
            <pc:docMk/>
            <pc:sldMk cId="1119817129" sldId="8273"/>
            <ac:spMk id="11" creationId="{5DAFEC04-A886-4789-86B3-3377B7595779}"/>
          </ac:spMkLst>
        </pc:spChg>
        <pc:spChg chg="add mod">
          <ac:chgData name="Fabio Braga" userId="613eb079-57c7-4126-97e0-8d0ffad165b8" providerId="ADAL" clId="{B6DA2AAA-EB51-4891-85CD-13352083E508}" dt="2019-04-25T04:25:29.183" v="7119" actId="207"/>
          <ac:spMkLst>
            <pc:docMk/>
            <pc:sldMk cId="1119817129" sldId="8273"/>
            <ac:spMk id="12"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4" creationId="{4732BA7B-7F11-4827-9008-B1B172792573}"/>
          </ac:spMkLst>
        </pc:spChg>
        <pc:spChg chg="add mod">
          <ac:chgData name="Fabio Braga" userId="613eb079-57c7-4126-97e0-8d0ffad165b8" providerId="ADAL" clId="{B6DA2AAA-EB51-4891-85CD-13352083E508}" dt="2019-04-25T04:25:44.144" v="7121" actId="207"/>
          <ac:spMkLst>
            <pc:docMk/>
            <pc:sldMk cId="1119817129" sldId="8273"/>
            <ac:spMk id="15"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7" creationId="{E6290500-71AB-415C-BFC9-02F68E07D7CB}"/>
          </ac:spMkLst>
        </pc:spChg>
        <pc:spChg chg="add mod">
          <ac:chgData name="Fabio Braga" userId="613eb079-57c7-4126-97e0-8d0ffad165b8" providerId="ADAL" clId="{B6DA2AAA-EB51-4891-85CD-13352083E508}" dt="2019-04-25T04:25:39.881" v="7120" actId="207"/>
          <ac:spMkLst>
            <pc:docMk/>
            <pc:sldMk cId="1119817129" sldId="8273"/>
            <ac:spMk id="18" creationId="{E283C150-1D83-4C51-9B03-8BAD658D964D}"/>
          </ac:spMkLst>
        </pc:spChg>
        <pc:grpChg chg="add mod">
          <ac:chgData name="Fabio Braga" userId="613eb079-57c7-4126-97e0-8d0ffad165b8" providerId="ADAL" clId="{B6DA2AAA-EB51-4891-85CD-13352083E508}" dt="2019-04-25T04:25:16.258" v="7118" actId="1076"/>
          <ac:grpSpMkLst>
            <pc:docMk/>
            <pc:sldMk cId="1119817129" sldId="8273"/>
            <ac:grpSpMk id="7" creationId="{F762F62F-BB5E-4429-9061-0D9C14E41C4F}"/>
          </ac:grpSpMkLst>
        </pc:grpChg>
        <pc:grpChg chg="add mod">
          <ac:chgData name="Fabio Braga" userId="613eb079-57c7-4126-97e0-8d0ffad165b8" providerId="ADAL" clId="{B6DA2AAA-EB51-4891-85CD-13352083E508}" dt="2019-04-25T04:25:16.258" v="7118" actId="1076"/>
          <ac:grpSpMkLst>
            <pc:docMk/>
            <pc:sldMk cId="1119817129" sldId="8273"/>
            <ac:grpSpMk id="8" creationId="{4AADA8F0-F0D2-4251-B218-0C68F9E225AE}"/>
          </ac:grpSpMkLst>
        </pc:grpChg>
        <pc:grpChg chg="add mod">
          <ac:chgData name="Fabio Braga" userId="613eb079-57c7-4126-97e0-8d0ffad165b8" providerId="ADAL" clId="{B6DA2AAA-EB51-4891-85CD-13352083E508}" dt="2019-04-25T04:25:16.258" v="7118" actId="1076"/>
          <ac:grpSpMkLst>
            <pc:docMk/>
            <pc:sldMk cId="1119817129" sldId="8273"/>
            <ac:grpSpMk id="9" creationId="{2967D68A-328B-40D6-8FB1-B1631FDAEB81}"/>
          </ac:grpSpMkLst>
        </pc:grpChg>
        <pc:picChg chg="add del mod">
          <ac:chgData name="Fabio Braga" userId="613eb079-57c7-4126-97e0-8d0ffad165b8" providerId="ADAL" clId="{B6DA2AAA-EB51-4891-85CD-13352083E508}" dt="2019-04-25T04:25:04.654" v="7115" actId="478"/>
          <ac:picMkLst>
            <pc:docMk/>
            <pc:sldMk cId="1119817129" sldId="8273"/>
            <ac:picMk id="5" creationId="{A4B71E55-208E-479D-8D05-B6B7331B19C7}"/>
          </ac:picMkLst>
        </pc:picChg>
        <pc:picChg chg="add">
          <ac:chgData name="Fabio Braga" userId="613eb079-57c7-4126-97e0-8d0ffad165b8" providerId="ADAL" clId="{B6DA2AAA-EB51-4891-85CD-13352083E508}" dt="2019-04-25T04:25:08.642" v="7117"/>
          <ac:picMkLst>
            <pc:docMk/>
            <pc:sldMk cId="1119817129" sldId="8273"/>
            <ac:picMk id="10" creationId="{F85F638D-AE70-424A-A5CB-08F8A915CC07}"/>
          </ac:picMkLst>
        </pc:picChg>
        <pc:picChg chg="add">
          <ac:chgData name="Fabio Braga" userId="613eb079-57c7-4126-97e0-8d0ffad165b8" providerId="ADAL" clId="{B6DA2AAA-EB51-4891-85CD-13352083E508}" dt="2019-04-25T04:25:08.642" v="7117"/>
          <ac:picMkLst>
            <pc:docMk/>
            <pc:sldMk cId="1119817129" sldId="8273"/>
            <ac:picMk id="13" creationId="{17DA40BA-67F7-4FD1-A104-7E605DD29CF6}"/>
          </ac:picMkLst>
        </pc:picChg>
        <pc:picChg chg="add">
          <ac:chgData name="Fabio Braga" userId="613eb079-57c7-4126-97e0-8d0ffad165b8" providerId="ADAL" clId="{B6DA2AAA-EB51-4891-85CD-13352083E508}" dt="2019-04-25T04:25:08.642" v="7117"/>
          <ac:picMkLst>
            <pc:docMk/>
            <pc:sldMk cId="1119817129" sldId="8273"/>
            <ac:picMk id="16" creationId="{5A4DF596-A6F7-4A91-BE43-BDA854D1F602}"/>
          </ac:picMkLst>
        </pc:picChg>
      </pc:sldChg>
      <pc:sldChg chg="addSp delSp modSp add">
        <pc:chgData name="Fabio Braga" userId="613eb079-57c7-4126-97e0-8d0ffad165b8" providerId="ADAL" clId="{B6DA2AAA-EB51-4891-85CD-13352083E508}" dt="2019-04-25T04:22:46.908" v="7087" actId="1038"/>
        <pc:sldMkLst>
          <pc:docMk/>
          <pc:sldMk cId="2941162363" sldId="8274"/>
        </pc:sldMkLst>
        <pc:spChg chg="del">
          <ac:chgData name="Fabio Braga" userId="613eb079-57c7-4126-97e0-8d0ffad165b8" providerId="ADAL" clId="{B6DA2AAA-EB51-4891-85CD-13352083E508}" dt="2019-04-25T04:04:03.945" v="6290" actId="478"/>
          <ac:spMkLst>
            <pc:docMk/>
            <pc:sldMk cId="2941162363" sldId="8274"/>
            <ac:spMk id="2" creationId="{B1A30A6D-2A17-4BD1-91E6-325441952672}"/>
          </ac:spMkLst>
        </pc:spChg>
        <pc:spChg chg="mod">
          <ac:chgData name="Fabio Braga" userId="613eb079-57c7-4126-97e0-8d0ffad165b8" providerId="ADAL" clId="{B6DA2AAA-EB51-4891-85CD-13352083E508}" dt="2019-04-25T03:55:59.959" v="6067" actId="20577"/>
          <ac:spMkLst>
            <pc:docMk/>
            <pc:sldMk cId="2941162363" sldId="8274"/>
            <ac:spMk id="3" creationId="{2BB2FC5B-8287-4AF8-8E56-373346EA5E63}"/>
          </ac:spMkLst>
        </pc:spChg>
        <pc:spChg chg="mod">
          <ac:chgData name="Fabio Braga" userId="613eb079-57c7-4126-97e0-8d0ffad165b8" providerId="ADAL" clId="{B6DA2AAA-EB51-4891-85CD-13352083E508}" dt="2019-04-25T04:21:42.367" v="7072" actId="14100"/>
          <ac:spMkLst>
            <pc:docMk/>
            <pc:sldMk cId="2941162363" sldId="8274"/>
            <ac:spMk id="4" creationId="{BFCE2994-B1AC-4062-B40D-661F9A07B037}"/>
          </ac:spMkLst>
        </pc:spChg>
        <pc:spChg chg="mod">
          <ac:chgData name="Fabio Braga" userId="613eb079-57c7-4126-97e0-8d0ffad165b8" providerId="ADAL" clId="{B6DA2AAA-EB51-4891-85CD-13352083E508}" dt="2019-04-25T04:22:42.045" v="7077" actId="1076"/>
          <ac:spMkLst>
            <pc:docMk/>
            <pc:sldMk cId="2941162363" sldId="8274"/>
            <ac:spMk id="5" creationId="{38219332-EB7F-40CB-97EB-45AA01971809}"/>
          </ac:spMkLst>
        </pc:spChg>
        <pc:cxnChg chg="add mod">
          <ac:chgData name="Fabio Braga" userId="613eb079-57c7-4126-97e0-8d0ffad165b8" providerId="ADAL" clId="{B6DA2AAA-EB51-4891-85CD-13352083E508}" dt="2019-04-25T04:22:46.908" v="7087" actId="1038"/>
          <ac:cxnSpMkLst>
            <pc:docMk/>
            <pc:sldMk cId="2941162363" sldId="8274"/>
            <ac:cxnSpMk id="7" creationId="{E355AC0B-B374-4B0F-B2BA-613E0836A59C}"/>
          </ac:cxnSpMkLst>
        </pc:cxnChg>
      </pc:sldChg>
      <pc:sldChg chg="addSp delSp modSp add">
        <pc:chgData name="Fabio Braga" userId="613eb079-57c7-4126-97e0-8d0ffad165b8" providerId="ADAL" clId="{B6DA2AAA-EB51-4891-85CD-13352083E508}" dt="2019-04-25T04:28:39.684" v="7275" actId="1036"/>
        <pc:sldMkLst>
          <pc:docMk/>
          <pc:sldMk cId="4265650021" sldId="8275"/>
        </pc:sldMkLst>
        <pc:spChg chg="mod">
          <ac:chgData name="Fabio Braga" userId="613eb079-57c7-4126-97e0-8d0ffad165b8" providerId="ADAL" clId="{B6DA2AAA-EB51-4891-85CD-13352083E508}" dt="2019-04-25T04:28:06.967" v="7206" actId="20577"/>
          <ac:spMkLst>
            <pc:docMk/>
            <pc:sldMk cId="4265650021" sldId="8275"/>
            <ac:spMk id="2" creationId="{E5ACB233-3C09-4982-BE47-362847EA7E8E}"/>
          </ac:spMkLst>
        </pc:spChg>
        <pc:spChg chg="mod">
          <ac:chgData name="Fabio Braga" userId="613eb079-57c7-4126-97e0-8d0ffad165b8" providerId="ADAL" clId="{B6DA2AAA-EB51-4891-85CD-13352083E508}" dt="2019-04-25T04:28:21.978" v="7239" actId="20577"/>
          <ac:spMkLst>
            <pc:docMk/>
            <pc:sldMk cId="4265650021" sldId="8275"/>
            <ac:spMk id="3" creationId="{BD434BBE-0B4E-444E-9955-D87533C98ED5}"/>
          </ac:spMkLst>
        </pc:spChg>
        <pc:spChg chg="add mod">
          <ac:chgData name="Fabio Braga" userId="613eb079-57c7-4126-97e0-8d0ffad165b8" providerId="ADAL" clId="{B6DA2AAA-EB51-4891-85CD-13352083E508}" dt="2019-04-25T04:28:39.684" v="7275" actId="1036"/>
          <ac:spMkLst>
            <pc:docMk/>
            <pc:sldMk cId="4265650021" sldId="8275"/>
            <ac:spMk id="4" creationId="{6F9B4671-69AC-4384-B311-60ED23082E1D}"/>
          </ac:spMkLst>
        </pc:spChg>
        <pc:spChg chg="add mod">
          <ac:chgData name="Fabio Braga" userId="613eb079-57c7-4126-97e0-8d0ffad165b8" providerId="ADAL" clId="{B6DA2AAA-EB51-4891-85CD-13352083E508}" dt="2019-04-25T04:28:39.684" v="7275" actId="1036"/>
          <ac:spMkLst>
            <pc:docMk/>
            <pc:sldMk cId="4265650021" sldId="8275"/>
            <ac:spMk id="5" creationId="{E8D3C259-2490-4E4D-86CC-36D8087E8CF2}"/>
          </ac:spMkLst>
        </pc:spChg>
        <pc:spChg chg="add mod">
          <ac:chgData name="Fabio Braga" userId="613eb079-57c7-4126-97e0-8d0ffad165b8" providerId="ADAL" clId="{B6DA2AAA-EB51-4891-85CD-13352083E508}" dt="2019-04-25T04:28:39.684" v="7275" actId="1036"/>
          <ac:spMkLst>
            <pc:docMk/>
            <pc:sldMk cId="4265650021" sldId="8275"/>
            <ac:spMk id="6" creationId="{51900B46-0F8D-4DB3-ADE0-E7DE611D1832}"/>
          </ac:spMkLst>
        </pc:spChg>
        <pc:spChg chg="add mod">
          <ac:chgData name="Fabio Braga" userId="613eb079-57c7-4126-97e0-8d0ffad165b8" providerId="ADAL" clId="{B6DA2AAA-EB51-4891-85CD-13352083E508}" dt="2019-04-25T04:28:39.684" v="7275" actId="1036"/>
          <ac:spMkLst>
            <pc:docMk/>
            <pc:sldMk cId="4265650021" sldId="8275"/>
            <ac:spMk id="7" creationId="{85AC9F4E-3201-44C2-8388-76E266FEF32E}"/>
          </ac:spMkLst>
        </pc:spChg>
        <pc:spChg chg="add mod">
          <ac:chgData name="Fabio Braga" userId="613eb079-57c7-4126-97e0-8d0ffad165b8" providerId="ADAL" clId="{B6DA2AAA-EB51-4891-85CD-13352083E508}" dt="2019-04-25T04:28:39.684" v="7275" actId="1036"/>
          <ac:spMkLst>
            <pc:docMk/>
            <pc:sldMk cId="4265650021" sldId="8275"/>
            <ac:spMk id="8" creationId="{F203F991-48E7-4E1A-A036-743618F7C723}"/>
          </ac:spMkLst>
        </pc:spChg>
        <pc:spChg chg="add mod">
          <ac:chgData name="Fabio Braga" userId="613eb079-57c7-4126-97e0-8d0ffad165b8" providerId="ADAL" clId="{B6DA2AAA-EB51-4891-85CD-13352083E508}" dt="2019-04-25T04:28:39.684" v="7275" actId="1036"/>
          <ac:spMkLst>
            <pc:docMk/>
            <pc:sldMk cId="4265650021" sldId="8275"/>
            <ac:spMk id="9" creationId="{3E8184C0-40A3-4C5C-8E60-3CDF9CEED502}"/>
          </ac:spMkLst>
        </pc:spChg>
        <pc:spChg chg="add mod">
          <ac:chgData name="Fabio Braga" userId="613eb079-57c7-4126-97e0-8d0ffad165b8" providerId="ADAL" clId="{B6DA2AAA-EB51-4891-85CD-13352083E508}" dt="2019-04-25T04:28:39.684" v="7275" actId="1036"/>
          <ac:spMkLst>
            <pc:docMk/>
            <pc:sldMk cId="4265650021" sldId="8275"/>
            <ac:spMk id="10" creationId="{BD352243-0852-4FF6-8CCB-9D97FF19BBE3}"/>
          </ac:spMkLst>
        </pc:spChg>
        <pc:spChg chg="add mod">
          <ac:chgData name="Fabio Braga" userId="613eb079-57c7-4126-97e0-8d0ffad165b8" providerId="ADAL" clId="{B6DA2AAA-EB51-4891-85CD-13352083E508}" dt="2019-04-25T04:28:39.684" v="7275" actId="1036"/>
          <ac:spMkLst>
            <pc:docMk/>
            <pc:sldMk cId="4265650021" sldId="8275"/>
            <ac:spMk id="11" creationId="{D70B9343-B709-436B-9222-5AE209CE5655}"/>
          </ac:spMkLst>
        </pc:spChg>
        <pc:spChg chg="add del mod">
          <ac:chgData name="Fabio Braga" userId="613eb079-57c7-4126-97e0-8d0ffad165b8" providerId="ADAL" clId="{B6DA2AAA-EB51-4891-85CD-13352083E508}" dt="2019-04-25T04:28:10.863" v="7207" actId="478"/>
          <ac:spMkLst>
            <pc:docMk/>
            <pc:sldMk cId="4265650021" sldId="8275"/>
            <ac:spMk id="14" creationId="{D44B3365-B561-41DE-A2F8-77BF39A302EF}"/>
          </ac:spMkLst>
        </pc:spChg>
        <pc:spChg chg="add mod">
          <ac:chgData name="Fabio Braga" userId="613eb079-57c7-4126-97e0-8d0ffad165b8" providerId="ADAL" clId="{B6DA2AAA-EB51-4891-85CD-13352083E508}" dt="2019-04-25T04:28:39.684" v="7275" actId="1036"/>
          <ac:spMkLst>
            <pc:docMk/>
            <pc:sldMk cId="4265650021" sldId="8275"/>
            <ac:spMk id="15" creationId="{241AAE0F-8B38-4C0E-9CB1-0EC1CFFADB1F}"/>
          </ac:spMkLst>
        </pc:spChg>
        <pc:spChg chg="add mod">
          <ac:chgData name="Fabio Braga" userId="613eb079-57c7-4126-97e0-8d0ffad165b8" providerId="ADAL" clId="{B6DA2AAA-EB51-4891-85CD-13352083E508}" dt="2019-04-25T04:28:39.684" v="7275" actId="1036"/>
          <ac:spMkLst>
            <pc:docMk/>
            <pc:sldMk cId="4265650021" sldId="8275"/>
            <ac:spMk id="16" creationId="{8E55E92E-22EA-4896-B30B-EF73BACAC3A4}"/>
          </ac:spMkLst>
        </pc:spChg>
        <pc:spChg chg="add mod">
          <ac:chgData name="Fabio Braga" userId="613eb079-57c7-4126-97e0-8d0ffad165b8" providerId="ADAL" clId="{B6DA2AAA-EB51-4891-85CD-13352083E508}" dt="2019-04-25T04:28:39.684" v="7275" actId="1036"/>
          <ac:spMkLst>
            <pc:docMk/>
            <pc:sldMk cId="4265650021" sldId="8275"/>
            <ac:spMk id="17" creationId="{3029B417-E585-4164-A33E-33A35AB76F6A}"/>
          </ac:spMkLst>
        </pc:spChg>
        <pc:spChg chg="add mod">
          <ac:chgData name="Fabio Braga" userId="613eb079-57c7-4126-97e0-8d0ffad165b8" providerId="ADAL" clId="{B6DA2AAA-EB51-4891-85CD-13352083E508}" dt="2019-04-25T04:28:39.684" v="7275" actId="1036"/>
          <ac:spMkLst>
            <pc:docMk/>
            <pc:sldMk cId="4265650021" sldId="8275"/>
            <ac:spMk id="18" creationId="{8432D975-33F8-4A18-8515-3E00F50F649F}"/>
          </ac:spMkLst>
        </pc:spChg>
        <pc:spChg chg="add mod">
          <ac:chgData name="Fabio Braga" userId="613eb079-57c7-4126-97e0-8d0ffad165b8" providerId="ADAL" clId="{B6DA2AAA-EB51-4891-85CD-13352083E508}" dt="2019-04-25T04:28:39.684" v="7275" actId="1036"/>
          <ac:spMkLst>
            <pc:docMk/>
            <pc:sldMk cId="4265650021" sldId="8275"/>
            <ac:spMk id="19" creationId="{D82543A2-A690-4402-80D9-5BF4C888DAD3}"/>
          </ac:spMkLst>
        </pc:spChg>
        <pc:spChg chg="add mod">
          <ac:chgData name="Fabio Braga" userId="613eb079-57c7-4126-97e0-8d0ffad165b8" providerId="ADAL" clId="{B6DA2AAA-EB51-4891-85CD-13352083E508}" dt="2019-04-25T04:28:39.684" v="7275" actId="1036"/>
          <ac:spMkLst>
            <pc:docMk/>
            <pc:sldMk cId="4265650021" sldId="8275"/>
            <ac:spMk id="20" creationId="{DA206FC7-AF9A-4E71-A667-BD0DDF098BCE}"/>
          </ac:spMkLst>
        </pc:spChg>
        <pc:spChg chg="add mod">
          <ac:chgData name="Fabio Braga" userId="613eb079-57c7-4126-97e0-8d0ffad165b8" providerId="ADAL" clId="{B6DA2AAA-EB51-4891-85CD-13352083E508}" dt="2019-04-25T04:28:39.684" v="7275" actId="1036"/>
          <ac:spMkLst>
            <pc:docMk/>
            <pc:sldMk cId="4265650021" sldId="8275"/>
            <ac:spMk id="21" creationId="{54720EC4-FE6C-47F5-8452-3B678728B901}"/>
          </ac:spMkLst>
        </pc:spChg>
        <pc:spChg chg="add mod">
          <ac:chgData name="Fabio Braga" userId="613eb079-57c7-4126-97e0-8d0ffad165b8" providerId="ADAL" clId="{B6DA2AAA-EB51-4891-85CD-13352083E508}" dt="2019-04-25T04:28:39.684" v="7275" actId="1036"/>
          <ac:spMkLst>
            <pc:docMk/>
            <pc:sldMk cId="4265650021" sldId="8275"/>
            <ac:spMk id="22" creationId="{3622E743-24B4-45E5-BAF7-65219D06EF04}"/>
          </ac:spMkLst>
        </pc:spChg>
        <pc:spChg chg="add mod">
          <ac:chgData name="Fabio Braga" userId="613eb079-57c7-4126-97e0-8d0ffad165b8" providerId="ADAL" clId="{B6DA2AAA-EB51-4891-85CD-13352083E508}" dt="2019-04-25T04:28:39.684" v="7275" actId="1036"/>
          <ac:spMkLst>
            <pc:docMk/>
            <pc:sldMk cId="4265650021" sldId="8275"/>
            <ac:spMk id="23" creationId="{DCA14BFB-A19A-4410-9045-D8594D50A55A}"/>
          </ac:spMkLst>
        </pc:spChg>
        <pc:picChg chg="add mod">
          <ac:chgData name="Fabio Braga" userId="613eb079-57c7-4126-97e0-8d0ffad165b8" providerId="ADAL" clId="{B6DA2AAA-EB51-4891-85CD-13352083E508}" dt="2019-04-25T04:28:39.684" v="7275" actId="1036"/>
          <ac:picMkLst>
            <pc:docMk/>
            <pc:sldMk cId="4265650021" sldId="8275"/>
            <ac:picMk id="12" creationId="{A566AB6C-0098-405E-9B75-6B53D7A15278}"/>
          </ac:picMkLst>
        </pc:picChg>
        <pc:picChg chg="add mod">
          <ac:chgData name="Fabio Braga" userId="613eb079-57c7-4126-97e0-8d0ffad165b8" providerId="ADAL" clId="{B6DA2AAA-EB51-4891-85CD-13352083E508}" dt="2019-04-25T04:28:39.684" v="7275" actId="1036"/>
          <ac:picMkLst>
            <pc:docMk/>
            <pc:sldMk cId="4265650021" sldId="8275"/>
            <ac:picMk id="13" creationId="{4D24184F-2EC0-4955-84AF-A0F4DBED2600}"/>
          </ac:picMkLst>
        </pc:picChg>
      </pc:sldChg>
      <pc:sldChg chg="addSp delSp modSp add ord">
        <pc:chgData name="Fabio Braga" userId="613eb079-57c7-4126-97e0-8d0ffad165b8" providerId="ADAL" clId="{B6DA2AAA-EB51-4891-85CD-13352083E508}" dt="2019-04-25T04:43:08.663" v="7564"/>
        <pc:sldMkLst>
          <pc:docMk/>
          <pc:sldMk cId="163228264" sldId="8276"/>
        </pc:sldMkLst>
        <pc:spChg chg="mod">
          <ac:chgData name="Fabio Braga" userId="613eb079-57c7-4126-97e0-8d0ffad165b8" providerId="ADAL" clId="{B6DA2AAA-EB51-4891-85CD-13352083E508}" dt="2019-04-25T04:31:12.944" v="7419" actId="20577"/>
          <ac:spMkLst>
            <pc:docMk/>
            <pc:sldMk cId="163228264" sldId="8276"/>
            <ac:spMk id="2" creationId="{2C9DF9D7-B58E-4D58-BB14-DD20245AB167}"/>
          </ac:spMkLst>
        </pc:spChg>
        <pc:spChg chg="mod">
          <ac:chgData name="Fabio Braga" userId="613eb079-57c7-4126-97e0-8d0ffad165b8" providerId="ADAL" clId="{B6DA2AAA-EB51-4891-85CD-13352083E508}" dt="2019-04-25T04:30:42.595" v="7351" actId="20577"/>
          <ac:spMkLst>
            <pc:docMk/>
            <pc:sldMk cId="163228264" sldId="8276"/>
            <ac:spMk id="3" creationId="{A01BB869-6AD0-4911-A76A-DCA83713B6C3}"/>
          </ac:spMkLst>
        </pc:spChg>
        <pc:spChg chg="mod">
          <ac:chgData name="Fabio Braga" userId="613eb079-57c7-4126-97e0-8d0ffad165b8" providerId="ADAL" clId="{B6DA2AAA-EB51-4891-85CD-13352083E508}" dt="2019-04-25T04:31:33.494" v="7421" actId="404"/>
          <ac:spMkLst>
            <pc:docMk/>
            <pc:sldMk cId="163228264" sldId="8276"/>
            <ac:spMk id="5" creationId="{D5090E34-26F3-450F-99CC-3C308E32FAFB}"/>
          </ac:spMkLst>
        </pc:spChg>
        <pc:spChg chg="mod">
          <ac:chgData name="Fabio Braga" userId="613eb079-57c7-4126-97e0-8d0ffad165b8" providerId="ADAL" clId="{B6DA2AAA-EB51-4891-85CD-13352083E508}" dt="2019-04-25T04:32:18.631" v="7431" actId="6549"/>
          <ac:spMkLst>
            <pc:docMk/>
            <pc:sldMk cId="163228264" sldId="8276"/>
            <ac:spMk id="13" creationId="{ADB9697B-44AE-49E8-851D-A1ED427DCD81}"/>
          </ac:spMkLst>
        </pc:spChg>
        <pc:spChg chg="mod">
          <ac:chgData name="Fabio Braga" userId="613eb079-57c7-4126-97e0-8d0ffad165b8" providerId="ADAL" clId="{B6DA2AAA-EB51-4891-85CD-13352083E508}" dt="2019-04-25T04:32:28.166" v="7432" actId="255"/>
          <ac:spMkLst>
            <pc:docMk/>
            <pc:sldMk cId="163228264" sldId="8276"/>
            <ac:spMk id="29" creationId="{4D06072E-6FA8-49DA-8755-E404C92AF7FD}"/>
          </ac:spMkLst>
        </pc:spChg>
        <pc:spChg chg="mod">
          <ac:chgData name="Fabio Braga" userId="613eb079-57c7-4126-97e0-8d0ffad165b8" providerId="ADAL" clId="{B6DA2AAA-EB51-4891-85CD-13352083E508}" dt="2019-04-25T04:32:04.654" v="7425" actId="255"/>
          <ac:spMkLst>
            <pc:docMk/>
            <pc:sldMk cId="163228264" sldId="8276"/>
            <ac:spMk id="49" creationId="{75A24F9F-D8AB-4C71-BF77-22DDD8C991E5}"/>
          </ac:spMkLst>
        </pc:spChg>
        <pc:spChg chg="add del mod">
          <ac:chgData name="Fabio Braga" userId="613eb079-57c7-4126-97e0-8d0ffad165b8" providerId="ADAL" clId="{B6DA2AAA-EB51-4891-85CD-13352083E508}" dt="2019-04-25T04:32:32.492" v="7433" actId="478"/>
          <ac:spMkLst>
            <pc:docMk/>
            <pc:sldMk cId="163228264" sldId="8276"/>
            <ac:spMk id="59" creationId="{848774AF-248F-4F73-965F-A39F86F8649A}"/>
          </ac:spMkLst>
        </pc:spChg>
        <pc:grpChg chg="add mod">
          <ac:chgData name="Fabio Braga" userId="613eb079-57c7-4126-97e0-8d0ffad165b8" providerId="ADAL" clId="{B6DA2AAA-EB51-4891-85CD-13352083E508}" dt="2019-04-25T04:30:15.595" v="7285" actId="1036"/>
          <ac:grpSpMkLst>
            <pc:docMk/>
            <pc:sldMk cId="163228264" sldId="8276"/>
            <ac:grpSpMk id="4" creationId="{F171674D-6108-4F74-8549-23C70892307C}"/>
          </ac:grpSpMkLst>
        </pc:grpChg>
        <pc:grpChg chg="add mod">
          <ac:chgData name="Fabio Braga" userId="613eb079-57c7-4126-97e0-8d0ffad165b8" providerId="ADAL" clId="{B6DA2AAA-EB51-4891-85CD-13352083E508}" dt="2019-04-25T04:30:15.595" v="7285" actId="1036"/>
          <ac:grpSpMkLst>
            <pc:docMk/>
            <pc:sldMk cId="163228264" sldId="8276"/>
            <ac:grpSpMk id="12" creationId="{CDB3799A-3836-4580-BB92-C1C8506CD4E9}"/>
          </ac:grpSpMkLst>
        </pc:grpChg>
        <pc:grpChg chg="add mod">
          <ac:chgData name="Fabio Braga" userId="613eb079-57c7-4126-97e0-8d0ffad165b8" providerId="ADAL" clId="{B6DA2AAA-EB51-4891-85CD-13352083E508}" dt="2019-04-25T04:30:15.595" v="7285" actId="1036"/>
          <ac:grpSpMkLst>
            <pc:docMk/>
            <pc:sldMk cId="163228264" sldId="8276"/>
            <ac:grpSpMk id="28" creationId="{409B1330-757A-4F90-BB76-216F1727E655}"/>
          </ac:grpSpMkLst>
        </pc:grpChg>
        <pc:grpChg chg="add mod">
          <ac:chgData name="Fabio Braga" userId="613eb079-57c7-4126-97e0-8d0ffad165b8" providerId="ADAL" clId="{B6DA2AAA-EB51-4891-85CD-13352083E508}" dt="2019-04-25T04:30:15.595" v="7285" actId="1036"/>
          <ac:grpSpMkLst>
            <pc:docMk/>
            <pc:sldMk cId="163228264" sldId="8276"/>
            <ac:grpSpMk id="46" creationId="{CA7DE730-9287-4998-8847-B2762DFD35FD}"/>
          </ac:grpSpMkLst>
        </pc:grpChg>
        <pc:grpChg chg="mod">
          <ac:chgData name="Fabio Braga" userId="613eb079-57c7-4126-97e0-8d0ffad165b8" providerId="ADAL" clId="{B6DA2AAA-EB51-4891-85CD-13352083E508}" dt="2019-04-25T04:30:15.595" v="7285" actId="1036"/>
          <ac:grpSpMkLst>
            <pc:docMk/>
            <pc:sldMk cId="163228264" sldId="8276"/>
            <ac:grpSpMk id="48" creationId="{FBEEB769-DC81-4593-9510-A3AC425BB2F1}"/>
          </ac:grpSpMkLst>
        </pc:grpChg>
        <pc:grpChg chg="mod">
          <ac:chgData name="Fabio Braga" userId="613eb079-57c7-4126-97e0-8d0ffad165b8" providerId="ADAL" clId="{B6DA2AAA-EB51-4891-85CD-13352083E508}" dt="2019-04-25T04:30:15.595" v="7285" actId="1036"/>
          <ac:grpSpMkLst>
            <pc:docMk/>
            <pc:sldMk cId="163228264" sldId="8276"/>
            <ac:grpSpMk id="50" creationId="{ECDC6F5B-1690-4ABB-AA8A-97ED86FFEC78}"/>
          </ac:grpSpMkLst>
        </pc:grpChg>
      </pc:sldChg>
      <pc:sldChg chg="modSp add">
        <pc:chgData name="Fabio Braga" userId="613eb079-57c7-4126-97e0-8d0ffad165b8" providerId="ADAL" clId="{B6DA2AAA-EB51-4891-85CD-13352083E508}" dt="2019-04-25T04:33:56.274" v="7515" actId="6549"/>
        <pc:sldMkLst>
          <pc:docMk/>
          <pc:sldMk cId="1131388057" sldId="8277"/>
        </pc:sldMkLst>
        <pc:spChg chg="mod">
          <ac:chgData name="Fabio Braga" userId="613eb079-57c7-4126-97e0-8d0ffad165b8" providerId="ADAL" clId="{B6DA2AAA-EB51-4891-85CD-13352083E508}" dt="2019-04-25T04:33:56.274" v="7515" actId="6549"/>
          <ac:spMkLst>
            <pc:docMk/>
            <pc:sldMk cId="1131388057" sldId="8277"/>
            <ac:spMk id="3" creationId="{00000000-0000-0000-0000-000000000000}"/>
          </ac:spMkLst>
        </pc:spChg>
      </pc:sldChg>
      <pc:sldChg chg="addSp delSp modSp add">
        <pc:chgData name="Fabio Braga" userId="613eb079-57c7-4126-97e0-8d0ffad165b8" providerId="ADAL" clId="{B6DA2AAA-EB51-4891-85CD-13352083E508}" dt="2019-04-25T04:36:35.305" v="7557" actId="20577"/>
        <pc:sldMkLst>
          <pc:docMk/>
          <pc:sldMk cId="3292640311" sldId="8278"/>
        </pc:sldMkLst>
        <pc:spChg chg="mod">
          <ac:chgData name="Fabio Braga" userId="613eb079-57c7-4126-97e0-8d0ffad165b8" providerId="ADAL" clId="{B6DA2AAA-EB51-4891-85CD-13352083E508}" dt="2019-04-25T04:36:25.748" v="7555" actId="20577"/>
          <ac:spMkLst>
            <pc:docMk/>
            <pc:sldMk cId="3292640311" sldId="8278"/>
            <ac:spMk id="2" creationId="{278EC68C-4F1B-43EB-A46E-17675DF6516E}"/>
          </ac:spMkLst>
        </pc:spChg>
        <pc:spChg chg="mod">
          <ac:chgData name="Fabio Braga" userId="613eb079-57c7-4126-97e0-8d0ffad165b8" providerId="ADAL" clId="{B6DA2AAA-EB51-4891-85CD-13352083E508}" dt="2019-04-25T04:36:35.305" v="7557" actId="20577"/>
          <ac:spMkLst>
            <pc:docMk/>
            <pc:sldMk cId="3292640311" sldId="8278"/>
            <ac:spMk id="3" creationId="{4E1AE663-CE90-4F13-A9D5-F6F6DA32F41F}"/>
          </ac:spMkLst>
        </pc:spChg>
        <pc:picChg chg="add del">
          <ac:chgData name="Fabio Braga" userId="613eb079-57c7-4126-97e0-8d0ffad165b8" providerId="ADAL" clId="{B6DA2AAA-EB51-4891-85CD-13352083E508}" dt="2019-04-25T04:36:04.352" v="7524" actId="478"/>
          <ac:picMkLst>
            <pc:docMk/>
            <pc:sldMk cId="3292640311" sldId="8278"/>
            <ac:picMk id="4" creationId="{046CD48C-9548-473C-AD9D-C36E658D91EB}"/>
          </ac:picMkLst>
        </pc:picChg>
        <pc:picChg chg="add del mod">
          <ac:chgData name="Fabio Braga" userId="613eb079-57c7-4126-97e0-8d0ffad165b8" providerId="ADAL" clId="{B6DA2AAA-EB51-4891-85CD-13352083E508}" dt="2019-04-25T04:35:59.935" v="7522"/>
          <ac:picMkLst>
            <pc:docMk/>
            <pc:sldMk cId="3292640311" sldId="8278"/>
            <ac:picMk id="5" creationId="{4A34B1F2-951F-48AC-A48F-D0F911F8A9AF}"/>
          </ac:picMkLst>
        </pc:picChg>
        <pc:picChg chg="add mod">
          <ac:chgData name="Fabio Braga" userId="613eb079-57c7-4126-97e0-8d0ffad165b8" providerId="ADAL" clId="{B6DA2AAA-EB51-4891-85CD-13352083E508}" dt="2019-04-25T04:36:14.166" v="7527" actId="1076"/>
          <ac:picMkLst>
            <pc:docMk/>
            <pc:sldMk cId="3292640311" sldId="8278"/>
            <ac:picMk id="6" creationId="{A20DCFDB-F136-4615-82A3-10B47062D102}"/>
          </ac:picMkLst>
        </pc:picChg>
      </pc:sldChg>
      <pc:sldChg chg="addSp delSp modSp add">
        <pc:chgData name="Fabio Braga" userId="613eb079-57c7-4126-97e0-8d0ffad165b8" providerId="ADAL" clId="{B6DA2AAA-EB51-4891-85CD-13352083E508}" dt="2019-04-25T04:41:33.928" v="7563" actId="1076"/>
        <pc:sldMkLst>
          <pc:docMk/>
          <pc:sldMk cId="670946395" sldId="8279"/>
        </pc:sldMkLst>
        <pc:spChg chg="mod">
          <ac:chgData name="Fabio Braga" userId="613eb079-57c7-4126-97e0-8d0ffad165b8" providerId="ADAL" clId="{B6DA2AAA-EB51-4891-85CD-13352083E508}" dt="2019-04-25T04:36:38.535" v="7559" actId="20577"/>
          <ac:spMkLst>
            <pc:docMk/>
            <pc:sldMk cId="670946395" sldId="8279"/>
            <ac:spMk id="3" creationId="{144A65DA-2A6C-467C-AF76-F349BA96D6D5}"/>
          </ac:spMkLst>
        </pc:spChg>
        <pc:picChg chg="add mod">
          <ac:chgData name="Fabio Braga" userId="613eb079-57c7-4126-97e0-8d0ffad165b8" providerId="ADAL" clId="{B6DA2AAA-EB51-4891-85CD-13352083E508}" dt="2019-04-25T04:41:33.928" v="7563" actId="1076"/>
          <ac:picMkLst>
            <pc:docMk/>
            <pc:sldMk cId="670946395" sldId="8279"/>
            <ac:picMk id="4" creationId="{87B15D10-A907-4AE2-B0C5-E058A46A61D5}"/>
          </ac:picMkLst>
        </pc:picChg>
        <pc:picChg chg="del">
          <ac:chgData name="Fabio Braga" userId="613eb079-57c7-4126-97e0-8d0ffad165b8" providerId="ADAL" clId="{B6DA2AAA-EB51-4891-85CD-13352083E508}" dt="2019-04-25T04:41:22.136" v="7560" actId="478"/>
          <ac:picMkLst>
            <pc:docMk/>
            <pc:sldMk cId="670946395" sldId="8279"/>
            <ac:picMk id="5" creationId="{34FD0714-F0BA-434D-BC46-88A94E09E84E}"/>
          </ac:picMkLst>
        </pc:picChg>
      </pc:sldChg>
      <pc:sldChg chg="modSp add">
        <pc:chgData name="Fabio Braga" userId="613eb079-57c7-4126-97e0-8d0ffad165b8" providerId="ADAL" clId="{B6DA2AAA-EB51-4891-85CD-13352083E508}" dt="2019-04-25T04:43:28.718" v="7566" actId="20577"/>
        <pc:sldMkLst>
          <pc:docMk/>
          <pc:sldMk cId="929916469" sldId="8280"/>
        </pc:sldMkLst>
        <pc:spChg chg="mod">
          <ac:chgData name="Fabio Braga" userId="613eb079-57c7-4126-97e0-8d0ffad165b8" providerId="ADAL" clId="{B6DA2AAA-EB51-4891-85CD-13352083E508}" dt="2019-04-25T04:43:28.718" v="7566" actId="20577"/>
          <ac:spMkLst>
            <pc:docMk/>
            <pc:sldMk cId="929916469" sldId="8280"/>
            <ac:spMk id="3" creationId="{00000000-0000-0000-0000-000000000000}"/>
          </ac:spMkLst>
        </pc:spChg>
      </pc:sldChg>
      <pc:sldChg chg="addSp delSp modSp add">
        <pc:chgData name="Fabio Braga" userId="613eb079-57c7-4126-97e0-8d0ffad165b8" providerId="ADAL" clId="{B6DA2AAA-EB51-4891-85CD-13352083E508}" dt="2019-04-26T09:54:00.753" v="8303" actId="1076"/>
        <pc:sldMkLst>
          <pc:docMk/>
          <pc:sldMk cId="237684514" sldId="8281"/>
        </pc:sldMkLst>
        <pc:spChg chg="mod">
          <ac:chgData name="Fabio Braga" userId="613eb079-57c7-4126-97e0-8d0ffad165b8" providerId="ADAL" clId="{B6DA2AAA-EB51-4891-85CD-13352083E508}" dt="2019-04-26T09:42:07.299" v="8044" actId="6549"/>
          <ac:spMkLst>
            <pc:docMk/>
            <pc:sldMk cId="237684514" sldId="8281"/>
            <ac:spMk id="2" creationId="{A49EC7BD-D45D-4EA5-9FDC-44E642C1A58C}"/>
          </ac:spMkLst>
        </pc:spChg>
        <pc:spChg chg="mod">
          <ac:chgData name="Fabio Braga" userId="613eb079-57c7-4126-97e0-8d0ffad165b8" providerId="ADAL" clId="{B6DA2AAA-EB51-4891-85CD-13352083E508}" dt="2019-04-26T09:51:14.510" v="8294" actId="20577"/>
          <ac:spMkLst>
            <pc:docMk/>
            <pc:sldMk cId="237684514" sldId="8281"/>
            <ac:spMk id="3" creationId="{E8EEB666-3101-4C57-ADFB-A7E669576012}"/>
          </ac:spMkLst>
        </pc:spChg>
        <pc:spChg chg="add del">
          <ac:chgData name="Fabio Braga" userId="613eb079-57c7-4126-97e0-8d0ffad165b8" providerId="ADAL" clId="{B6DA2AAA-EB51-4891-85CD-13352083E508}" dt="2019-04-25T05:43:31.169" v="7688" actId="478"/>
          <ac:spMkLst>
            <pc:docMk/>
            <pc:sldMk cId="237684514" sldId="8281"/>
            <ac:spMk id="6" creationId="{03322C4D-3F4E-4606-967C-3C8ED2E7766F}"/>
          </ac:spMkLst>
        </pc:spChg>
        <pc:spChg chg="add del">
          <ac:chgData name="Fabio Braga" userId="613eb079-57c7-4126-97e0-8d0ffad165b8" providerId="ADAL" clId="{B6DA2AAA-EB51-4891-85CD-13352083E508}" dt="2019-04-25T05:16:58.751" v="7624"/>
          <ac:spMkLst>
            <pc:docMk/>
            <pc:sldMk cId="237684514" sldId="8281"/>
            <ac:spMk id="8" creationId="{F34817D9-528F-4C25-B232-9B5081255869}"/>
          </ac:spMkLst>
        </pc:spChg>
        <pc:spChg chg="add mod">
          <ac:chgData name="Fabio Braga" userId="613eb079-57c7-4126-97e0-8d0ffad165b8" providerId="ADAL" clId="{B6DA2AAA-EB51-4891-85CD-13352083E508}" dt="2019-04-26T09:45:37.975" v="8273" actId="6549"/>
          <ac:spMkLst>
            <pc:docMk/>
            <pc:sldMk cId="237684514" sldId="8281"/>
            <ac:spMk id="9" creationId="{40C852FC-A445-4807-91DB-F76DB382A431}"/>
          </ac:spMkLst>
        </pc:spChg>
        <pc:spChg chg="add mod">
          <ac:chgData name="Fabio Braga" userId="613eb079-57c7-4126-97e0-8d0ffad165b8" providerId="ADAL" clId="{B6DA2AAA-EB51-4891-85CD-13352083E508}" dt="2019-04-26T09:44:47.595" v="8200" actId="20577"/>
          <ac:spMkLst>
            <pc:docMk/>
            <pc:sldMk cId="237684514" sldId="8281"/>
            <ac:spMk id="10" creationId="{14A5E4ED-D199-47D1-8756-6F764DB1E2D0}"/>
          </ac:spMkLst>
        </pc:spChg>
        <pc:spChg chg="add mod">
          <ac:chgData name="Fabio Braga" userId="613eb079-57c7-4126-97e0-8d0ffad165b8" providerId="ADAL" clId="{B6DA2AAA-EB51-4891-85CD-13352083E508}" dt="2019-04-26T09:53:32.422" v="8302" actId="20577"/>
          <ac:spMkLst>
            <pc:docMk/>
            <pc:sldMk cId="237684514" sldId="8281"/>
            <ac:spMk id="13" creationId="{D85E7789-372D-4B56-B255-3B23078491FF}"/>
          </ac:spMkLst>
        </pc:spChg>
        <pc:picChg chg="add mod">
          <ac:chgData name="Fabio Braga" userId="613eb079-57c7-4126-97e0-8d0ffad165b8" providerId="ADAL" clId="{B6DA2AAA-EB51-4891-85CD-13352083E508}" dt="2019-04-25T05:49:14.456" v="7952" actId="1076"/>
          <ac:picMkLst>
            <pc:docMk/>
            <pc:sldMk cId="237684514" sldId="8281"/>
            <ac:picMk id="5" creationId="{A82DA4B3-B5E2-4A3F-88F5-8F026D1D1C96}"/>
          </ac:picMkLst>
        </pc:picChg>
        <pc:picChg chg="add mod">
          <ac:chgData name="Fabio Braga" userId="613eb079-57c7-4126-97e0-8d0ffad165b8" providerId="ADAL" clId="{B6DA2AAA-EB51-4891-85CD-13352083E508}" dt="2019-04-25T05:49:17.741" v="7953" actId="1076"/>
          <ac:picMkLst>
            <pc:docMk/>
            <pc:sldMk cId="237684514" sldId="8281"/>
            <ac:picMk id="7" creationId="{19CBC779-7BF4-4B52-8D48-D964A08883C9}"/>
          </ac:picMkLst>
        </pc:picChg>
        <pc:picChg chg="add del">
          <ac:chgData name="Fabio Braga" userId="613eb079-57c7-4126-97e0-8d0ffad165b8" providerId="ADAL" clId="{B6DA2AAA-EB51-4891-85CD-13352083E508}" dt="2019-04-25T05:17:04.681" v="7626" actId="478"/>
          <ac:picMkLst>
            <pc:docMk/>
            <pc:sldMk cId="237684514" sldId="8281"/>
            <ac:picMk id="9" creationId="{FFA4055B-079F-4201-AA1C-24F214BB33C5}"/>
          </ac:picMkLst>
        </pc:picChg>
        <pc:picChg chg="add mod">
          <ac:chgData name="Fabio Braga" userId="613eb079-57c7-4126-97e0-8d0ffad165b8" providerId="ADAL" clId="{B6DA2AAA-EB51-4891-85CD-13352083E508}" dt="2019-04-26T09:54:00.753" v="8303" actId="1076"/>
          <ac:picMkLst>
            <pc:docMk/>
            <pc:sldMk cId="237684514" sldId="8281"/>
            <ac:picMk id="12" creationId="{C1613DB8-969A-471E-86DF-D94E707D0613}"/>
          </ac:picMkLst>
        </pc:picChg>
        <pc:cxnChg chg="add mod">
          <ac:chgData name="Fabio Braga" userId="613eb079-57c7-4126-97e0-8d0ffad165b8" providerId="ADAL" clId="{B6DA2AAA-EB51-4891-85CD-13352083E508}" dt="2019-04-26T09:45:46.408" v="8274" actId="14100"/>
          <ac:cxnSpMkLst>
            <pc:docMk/>
            <pc:sldMk cId="237684514" sldId="8281"/>
            <ac:cxnSpMk id="8" creationId="{76EB7D98-94D6-4DC4-9B16-B10E3C45108B}"/>
          </ac:cxnSpMkLst>
        </pc:cxnChg>
      </pc:sldChg>
      <pc:sldChg chg="modSp add">
        <pc:chgData name="Fabio Braga" userId="613eb079-57c7-4126-97e0-8d0ffad165b8" providerId="ADAL" clId="{B6DA2AAA-EB51-4891-85CD-13352083E508}" dt="2019-04-25T05:21:22.349" v="7653" actId="20577"/>
        <pc:sldMkLst>
          <pc:docMk/>
          <pc:sldMk cId="2030475470" sldId="8282"/>
        </pc:sldMkLst>
        <pc:spChg chg="mod">
          <ac:chgData name="Fabio Braga" userId="613eb079-57c7-4126-97e0-8d0ffad165b8" providerId="ADAL" clId="{B6DA2AAA-EB51-4891-85CD-13352083E508}" dt="2019-04-25T05:21:22.349" v="7653" actId="20577"/>
          <ac:spMkLst>
            <pc:docMk/>
            <pc:sldMk cId="2030475470" sldId="8282"/>
            <ac:spMk id="3" creationId="{00000000-0000-0000-0000-000000000000}"/>
          </ac:spMkLst>
        </pc:spChg>
      </pc:sldChg>
      <pc:sldChg chg="addSp modSp add modAnim">
        <pc:chgData name="Fabio Braga" userId="613eb079-57c7-4126-97e0-8d0ffad165b8" providerId="ADAL" clId="{B6DA2AAA-EB51-4891-85CD-13352083E508}" dt="2019-04-25T05:25:43.727" v="7686" actId="6549"/>
        <pc:sldMkLst>
          <pc:docMk/>
          <pc:sldMk cId="1057790663" sldId="8283"/>
        </pc:sldMkLst>
        <pc:spChg chg="mod">
          <ac:chgData name="Fabio Braga" userId="613eb079-57c7-4126-97e0-8d0ffad165b8" providerId="ADAL" clId="{B6DA2AAA-EB51-4891-85CD-13352083E508}" dt="2019-04-25T05:23:01.839" v="7682" actId="20577"/>
          <ac:spMkLst>
            <pc:docMk/>
            <pc:sldMk cId="1057790663" sldId="8283"/>
            <ac:spMk id="21" creationId="{00000000-0000-0000-0000-000000000000}"/>
          </ac:spMkLst>
        </pc:spChg>
        <pc:spChg chg="mod">
          <ac:chgData name="Fabio Braga" userId="613eb079-57c7-4126-97e0-8d0ffad165b8" providerId="ADAL" clId="{B6DA2AAA-EB51-4891-85CD-13352083E508}" dt="2019-04-25T05:22:51.409" v="7658" actId="14100"/>
          <ac:spMkLst>
            <pc:docMk/>
            <pc:sldMk cId="1057790663" sldId="8283"/>
            <ac:spMk id="29" creationId="{922FC4A0-740C-444D-BBE6-578E47193E46}"/>
          </ac:spMkLst>
        </pc:spChg>
        <pc:spChg chg="add mod">
          <ac:chgData name="Fabio Braga" userId="613eb079-57c7-4126-97e0-8d0ffad165b8" providerId="ADAL" clId="{B6DA2AAA-EB51-4891-85CD-13352083E508}" dt="2019-04-25T05:22:46.299" v="7657" actId="14100"/>
          <ac:spMkLst>
            <pc:docMk/>
            <pc:sldMk cId="1057790663" sldId="8283"/>
            <ac:spMk id="30" creationId="{4E1BF3F5-1EBD-4134-94D8-46710AAC0F84}"/>
          </ac:spMkLst>
        </pc:spChg>
        <pc:spChg chg="mod">
          <ac:chgData name="Fabio Braga" userId="613eb079-57c7-4126-97e0-8d0ffad165b8" providerId="ADAL" clId="{B6DA2AAA-EB51-4891-85CD-13352083E508}" dt="2019-04-25T05:25:43.727" v="7686" actId="6549"/>
          <ac:spMkLst>
            <pc:docMk/>
            <pc:sldMk cId="1057790663" sldId="8283"/>
            <ac:spMk id="56" creationId="{0932592B-135A-4432-BD57-CBE855ABFFD4}"/>
          </ac:spMkLst>
        </pc:spChg>
      </pc:sldChg>
      <pc:sldChg chg="addSp delSp modSp add ord">
        <pc:chgData name="Fabio Braga" userId="613eb079-57c7-4126-97e0-8d0ffad165b8" providerId="ADAL" clId="{B6DA2AAA-EB51-4891-85CD-13352083E508}" dt="2019-04-27T05:15:26.880" v="10302"/>
        <pc:sldMkLst>
          <pc:docMk/>
          <pc:sldMk cId="2559961196" sldId="8284"/>
        </pc:sldMkLst>
        <pc:spChg chg="add del mod">
          <ac:chgData name="Fabio Braga" userId="613eb079-57c7-4126-97e0-8d0ffad165b8" providerId="ADAL" clId="{B6DA2AAA-EB51-4891-85CD-13352083E508}" dt="2019-04-26T10:26:17.256" v="8380" actId="114"/>
          <ac:spMkLst>
            <pc:docMk/>
            <pc:sldMk cId="2559961196" sldId="8284"/>
            <ac:spMk id="2" creationId="{282F976A-5A07-457C-81A3-CA17DCA2CCA1}"/>
          </ac:spMkLst>
        </pc:spChg>
        <pc:spChg chg="mod">
          <ac:chgData name="Fabio Braga" userId="613eb079-57c7-4126-97e0-8d0ffad165b8" providerId="ADAL" clId="{B6DA2AAA-EB51-4891-85CD-13352083E508}" dt="2019-04-26T10:22:24.724" v="8376" actId="6549"/>
          <ac:spMkLst>
            <pc:docMk/>
            <pc:sldMk cId="2559961196" sldId="8284"/>
            <ac:spMk id="3" creationId="{F3888B8E-CAD1-4262-BD60-30911F37631E}"/>
          </ac:spMkLst>
        </pc:spChg>
        <pc:spChg chg="add mod">
          <ac:chgData name="Fabio Braga" userId="613eb079-57c7-4126-97e0-8d0ffad165b8" providerId="ADAL" clId="{B6DA2AAA-EB51-4891-85CD-13352083E508}" dt="2019-04-27T02:32:36.105" v="8746" actId="1038"/>
          <ac:spMkLst>
            <pc:docMk/>
            <pc:sldMk cId="2559961196" sldId="8284"/>
            <ac:spMk id="7" creationId="{8305AE18-FEA4-464E-98DF-1DE784179277}"/>
          </ac:spMkLst>
        </pc:spChg>
        <pc:spChg chg="add mod">
          <ac:chgData name="Fabio Braga" userId="613eb079-57c7-4126-97e0-8d0ffad165b8" providerId="ADAL" clId="{B6DA2AAA-EB51-4891-85CD-13352083E508}" dt="2019-04-27T03:31:12.394" v="9517" actId="164"/>
          <ac:spMkLst>
            <pc:docMk/>
            <pc:sldMk cId="2559961196" sldId="8284"/>
            <ac:spMk id="8" creationId="{103B81E3-E3FD-4E7F-85F4-C8434EEBD7BE}"/>
          </ac:spMkLst>
        </pc:spChg>
        <pc:spChg chg="add mod">
          <ac:chgData name="Fabio Braga" userId="613eb079-57c7-4126-97e0-8d0ffad165b8" providerId="ADAL" clId="{B6DA2AAA-EB51-4891-85CD-13352083E508}" dt="2019-04-27T03:31:12.394" v="9517" actId="164"/>
          <ac:spMkLst>
            <pc:docMk/>
            <pc:sldMk cId="2559961196" sldId="8284"/>
            <ac:spMk id="9" creationId="{81406950-074B-4D96-BE5C-C3470069858E}"/>
          </ac:spMkLst>
        </pc:spChg>
        <pc:grpChg chg="add mod">
          <ac:chgData name="Fabio Braga" userId="613eb079-57c7-4126-97e0-8d0ffad165b8" providerId="ADAL" clId="{B6DA2AAA-EB51-4891-85CD-13352083E508}" dt="2019-04-27T03:31:18.193" v="9525" actId="692"/>
          <ac:grpSpMkLst>
            <pc:docMk/>
            <pc:sldMk cId="2559961196" sldId="8284"/>
            <ac:grpSpMk id="6" creationId="{BECA1DB5-47A8-4E6E-99EE-00F47548BDEF}"/>
          </ac:grpSpMkLst>
        </pc:grpChg>
        <pc:picChg chg="add del mod">
          <ac:chgData name="Fabio Braga" userId="613eb079-57c7-4126-97e0-8d0ffad165b8" providerId="ADAL" clId="{B6DA2AAA-EB51-4891-85CD-13352083E508}" dt="2019-04-26T10:22:05.117" v="8369" actId="931"/>
          <ac:picMkLst>
            <pc:docMk/>
            <pc:sldMk cId="2559961196" sldId="8284"/>
            <ac:picMk id="5" creationId="{1DC86161-B29B-457B-9839-3D154F872B7E}"/>
          </ac:picMkLst>
        </pc:picChg>
        <pc:picChg chg="add mod">
          <ac:chgData name="Fabio Braga" userId="613eb079-57c7-4126-97e0-8d0ffad165b8" providerId="ADAL" clId="{B6DA2AAA-EB51-4891-85CD-13352083E508}" dt="2019-04-27T02:41:48.100" v="8750" actId="1076"/>
          <ac:picMkLst>
            <pc:docMk/>
            <pc:sldMk cId="2559961196" sldId="8284"/>
            <ac:picMk id="1026" creationId="{11A41F62-28A7-4D28-B774-A6D7249A132D}"/>
          </ac:picMkLst>
        </pc:picChg>
      </pc:sldChg>
      <pc:sldChg chg="addSp delSp modSp add ord">
        <pc:chgData name="Fabio Braga" userId="613eb079-57c7-4126-97e0-8d0ffad165b8" providerId="ADAL" clId="{B6DA2AAA-EB51-4891-85CD-13352083E508}" dt="2019-04-27T05:15:26.880" v="10302"/>
        <pc:sldMkLst>
          <pc:docMk/>
          <pc:sldMk cId="2082769826" sldId="8285"/>
        </pc:sldMkLst>
        <pc:spChg chg="mod">
          <ac:chgData name="Fabio Braga" userId="613eb079-57c7-4126-97e0-8d0ffad165b8" providerId="ADAL" clId="{B6DA2AAA-EB51-4891-85CD-13352083E508}" dt="2019-04-27T02:51:18.091" v="8949" actId="20577"/>
          <ac:spMkLst>
            <pc:docMk/>
            <pc:sldMk cId="2082769826" sldId="8285"/>
            <ac:spMk id="2" creationId="{47C3F442-F6BC-4653-9717-447D525CCC51}"/>
          </ac:spMkLst>
        </pc:spChg>
        <pc:spChg chg="mod">
          <ac:chgData name="Fabio Braga" userId="613eb079-57c7-4126-97e0-8d0ffad165b8" providerId="ADAL" clId="{B6DA2AAA-EB51-4891-85CD-13352083E508}" dt="2019-04-27T02:43:00.276" v="8773" actId="20577"/>
          <ac:spMkLst>
            <pc:docMk/>
            <pc:sldMk cId="2082769826" sldId="8285"/>
            <ac:spMk id="3" creationId="{B693F11F-399B-409F-A15A-89B8AD262DFA}"/>
          </ac:spMkLst>
        </pc:spChg>
        <pc:spChg chg="add mod topLvl">
          <ac:chgData name="Fabio Braga" userId="613eb079-57c7-4126-97e0-8d0ffad165b8" providerId="ADAL" clId="{B6DA2AAA-EB51-4891-85CD-13352083E508}" dt="2019-04-27T03:30:24.454" v="9513" actId="164"/>
          <ac:spMkLst>
            <pc:docMk/>
            <pc:sldMk cId="2082769826" sldId="8285"/>
            <ac:spMk id="4" creationId="{FA356243-0430-4C71-A99C-4960A8BF6478}"/>
          </ac:spMkLst>
        </pc:spChg>
        <pc:spChg chg="add del">
          <ac:chgData name="Fabio Braga" userId="613eb079-57c7-4126-97e0-8d0ffad165b8" providerId="ADAL" clId="{B6DA2AAA-EB51-4891-85CD-13352083E508}" dt="2019-04-27T02:51:28.100" v="8951" actId="478"/>
          <ac:spMkLst>
            <pc:docMk/>
            <pc:sldMk cId="2082769826" sldId="8285"/>
            <ac:spMk id="5" creationId="{A3F38549-5894-4907-80F8-9DE2C3C2E7DF}"/>
          </ac:spMkLst>
        </pc:spChg>
        <pc:spChg chg="add mod">
          <ac:chgData name="Fabio Braga" userId="613eb079-57c7-4126-97e0-8d0ffad165b8" providerId="ADAL" clId="{B6DA2AAA-EB51-4891-85CD-13352083E508}" dt="2019-04-27T03:12:09.003" v="9328" actId="14100"/>
          <ac:spMkLst>
            <pc:docMk/>
            <pc:sldMk cId="2082769826" sldId="8285"/>
            <ac:spMk id="6" creationId="{076CEE89-E618-4E1B-B708-310CBB043233}"/>
          </ac:spMkLst>
        </pc:spChg>
        <pc:spChg chg="add mod topLvl">
          <ac:chgData name="Fabio Braga" userId="613eb079-57c7-4126-97e0-8d0ffad165b8" providerId="ADAL" clId="{B6DA2AAA-EB51-4891-85CD-13352083E508}" dt="2019-04-27T03:30:24.454" v="9513" actId="164"/>
          <ac:spMkLst>
            <pc:docMk/>
            <pc:sldMk cId="2082769826" sldId="8285"/>
            <ac:spMk id="7" creationId="{1B1D8158-FB2F-4B40-BD78-E25BCEF06FB3}"/>
          </ac:spMkLst>
        </pc:spChg>
        <pc:spChg chg="add mod topLvl">
          <ac:chgData name="Fabio Braga" userId="613eb079-57c7-4126-97e0-8d0ffad165b8" providerId="ADAL" clId="{B6DA2AAA-EB51-4891-85CD-13352083E508}" dt="2019-04-27T03:30:24.454" v="9513" actId="164"/>
          <ac:spMkLst>
            <pc:docMk/>
            <pc:sldMk cId="2082769826" sldId="8285"/>
            <ac:spMk id="8" creationId="{E3FBB4CC-77D4-49D1-B511-7416BC76B07F}"/>
          </ac:spMkLst>
        </pc:spChg>
        <pc:spChg chg="add mod topLvl">
          <ac:chgData name="Fabio Braga" userId="613eb079-57c7-4126-97e0-8d0ffad165b8" providerId="ADAL" clId="{B6DA2AAA-EB51-4891-85CD-13352083E508}" dt="2019-04-27T03:30:24.454" v="9513" actId="164"/>
          <ac:spMkLst>
            <pc:docMk/>
            <pc:sldMk cId="2082769826" sldId="8285"/>
            <ac:spMk id="9" creationId="{EE7E5C31-A2C0-44A8-9759-765B212C6627}"/>
          </ac:spMkLst>
        </pc:spChg>
        <pc:spChg chg="add del">
          <ac:chgData name="Fabio Braga" userId="613eb079-57c7-4126-97e0-8d0ffad165b8" providerId="ADAL" clId="{B6DA2AAA-EB51-4891-85CD-13352083E508}" dt="2019-04-27T03:04:50.212" v="9093" actId="478"/>
          <ac:spMkLst>
            <pc:docMk/>
            <pc:sldMk cId="2082769826" sldId="8285"/>
            <ac:spMk id="10" creationId="{37515D57-3D54-4D2D-ADB3-11219A79586E}"/>
          </ac:spMkLst>
        </pc:spChg>
        <pc:spChg chg="add mod topLvl">
          <ac:chgData name="Fabio Braga" userId="613eb079-57c7-4126-97e0-8d0ffad165b8" providerId="ADAL" clId="{B6DA2AAA-EB51-4891-85CD-13352083E508}" dt="2019-04-27T03:30:24.454" v="9513" actId="164"/>
          <ac:spMkLst>
            <pc:docMk/>
            <pc:sldMk cId="2082769826" sldId="8285"/>
            <ac:spMk id="11" creationId="{BEC65B06-5BCF-470E-850B-6FD90891E4E9}"/>
          </ac:spMkLst>
        </pc:spChg>
        <pc:spChg chg="add mod">
          <ac:chgData name="Fabio Braga" userId="613eb079-57c7-4126-97e0-8d0ffad165b8" providerId="ADAL" clId="{B6DA2AAA-EB51-4891-85CD-13352083E508}" dt="2019-04-27T03:30:24.454" v="9513" actId="164"/>
          <ac:spMkLst>
            <pc:docMk/>
            <pc:sldMk cId="2082769826" sldId="8285"/>
            <ac:spMk id="20" creationId="{11E31CBC-AF31-4903-B34C-9894199376AA}"/>
          </ac:spMkLst>
        </pc:spChg>
        <pc:spChg chg="add mod">
          <ac:chgData name="Fabio Braga" userId="613eb079-57c7-4126-97e0-8d0ffad165b8" providerId="ADAL" clId="{B6DA2AAA-EB51-4891-85CD-13352083E508}" dt="2019-04-27T03:30:24.454" v="9513" actId="164"/>
          <ac:spMkLst>
            <pc:docMk/>
            <pc:sldMk cId="2082769826" sldId="8285"/>
            <ac:spMk id="21" creationId="{858FE8EF-739A-4C5E-8A20-63384E73A665}"/>
          </ac:spMkLst>
        </pc:spChg>
        <pc:spChg chg="add mod">
          <ac:chgData name="Fabio Braga" userId="613eb079-57c7-4126-97e0-8d0ffad165b8" providerId="ADAL" clId="{B6DA2AAA-EB51-4891-85CD-13352083E508}" dt="2019-04-27T03:30:24.454" v="9513" actId="164"/>
          <ac:spMkLst>
            <pc:docMk/>
            <pc:sldMk cId="2082769826" sldId="8285"/>
            <ac:spMk id="22" creationId="{1448C95C-7B7D-4FFF-AD27-D4701C4D8FD7}"/>
          </ac:spMkLst>
        </pc:spChg>
        <pc:spChg chg="add mod">
          <ac:chgData name="Fabio Braga" userId="613eb079-57c7-4126-97e0-8d0ffad165b8" providerId="ADAL" clId="{B6DA2AAA-EB51-4891-85CD-13352083E508}" dt="2019-04-27T03:30:24.454" v="9513" actId="164"/>
          <ac:spMkLst>
            <pc:docMk/>
            <pc:sldMk cId="2082769826" sldId="8285"/>
            <ac:spMk id="23" creationId="{2793D823-2522-4FA6-9926-19A0A182360D}"/>
          </ac:spMkLst>
        </pc:spChg>
        <pc:grpChg chg="add del mod">
          <ac:chgData name="Fabio Braga" userId="613eb079-57c7-4126-97e0-8d0ffad165b8" providerId="ADAL" clId="{B6DA2AAA-EB51-4891-85CD-13352083E508}" dt="2019-04-27T03:30:15.019" v="9512" actId="165"/>
          <ac:grpSpMkLst>
            <pc:docMk/>
            <pc:sldMk cId="2082769826" sldId="8285"/>
            <ac:grpSpMk id="14" creationId="{3D92781D-FBC2-4346-B58C-E3951807C81E}"/>
          </ac:grpSpMkLst>
        </pc:grpChg>
        <pc:grpChg chg="add mod">
          <ac:chgData name="Fabio Braga" userId="613eb079-57c7-4126-97e0-8d0ffad165b8" providerId="ADAL" clId="{B6DA2AAA-EB51-4891-85CD-13352083E508}" dt="2019-04-27T03:30:24.454" v="9513" actId="164"/>
          <ac:grpSpMkLst>
            <pc:docMk/>
            <pc:sldMk cId="2082769826" sldId="8285"/>
            <ac:grpSpMk id="24" creationId="{A366B682-6A46-4CDB-98FB-5E0703EDC2E5}"/>
          </ac:grpSpMkLst>
        </pc:grpChg>
        <pc:cxnChg chg="add mod">
          <ac:chgData name="Fabio Braga" userId="613eb079-57c7-4126-97e0-8d0ffad165b8" providerId="ADAL" clId="{B6DA2AAA-EB51-4891-85CD-13352083E508}" dt="2019-04-27T03:12:05.007" v="9327" actId="11529"/>
          <ac:cxnSpMkLst>
            <pc:docMk/>
            <pc:sldMk cId="2082769826" sldId="8285"/>
            <ac:cxnSpMk id="13" creationId="{126A980B-3294-4EBD-9B33-5E6D01659000}"/>
          </ac:cxnSpMkLst>
        </pc:cxnChg>
        <pc:cxnChg chg="add del mod ord">
          <ac:chgData name="Fabio Braga" userId="613eb079-57c7-4126-97e0-8d0ffad165b8" providerId="ADAL" clId="{B6DA2AAA-EB51-4891-85CD-13352083E508}" dt="2019-04-27T03:29:07.934" v="9500" actId="478"/>
          <ac:cxnSpMkLst>
            <pc:docMk/>
            <pc:sldMk cId="2082769826" sldId="8285"/>
            <ac:cxnSpMk id="16" creationId="{894BD7EE-A59E-4ABA-87CC-FB5CC6746EF6}"/>
          </ac:cxnSpMkLst>
        </pc:cxnChg>
      </pc:sldChg>
      <pc:sldChg chg="modSp add">
        <pc:chgData name="Fabio Braga" userId="613eb079-57c7-4126-97e0-8d0ffad165b8" providerId="ADAL" clId="{B6DA2AAA-EB51-4891-85CD-13352083E508}" dt="2019-04-27T03:14:18.363" v="9392" actId="20577"/>
        <pc:sldMkLst>
          <pc:docMk/>
          <pc:sldMk cId="3254928315" sldId="8286"/>
        </pc:sldMkLst>
        <pc:spChg chg="mod">
          <ac:chgData name="Fabio Braga" userId="613eb079-57c7-4126-97e0-8d0ffad165b8" providerId="ADAL" clId="{B6DA2AAA-EB51-4891-85CD-13352083E508}" dt="2019-04-27T03:14:18.363" v="9392" actId="20577"/>
          <ac:spMkLst>
            <pc:docMk/>
            <pc:sldMk cId="3254928315" sldId="8286"/>
            <ac:spMk id="3" creationId="{00000000-0000-0000-0000-000000000000}"/>
          </ac:spMkLst>
        </pc:spChg>
      </pc:sldChg>
      <pc:sldChg chg="modSp add">
        <pc:chgData name="Fabio Braga" userId="613eb079-57c7-4126-97e0-8d0ffad165b8" providerId="ADAL" clId="{B6DA2AAA-EB51-4891-85CD-13352083E508}" dt="2019-04-27T03:19:00.687" v="9403" actId="20577"/>
        <pc:sldMkLst>
          <pc:docMk/>
          <pc:sldMk cId="3380414934" sldId="8287"/>
        </pc:sldMkLst>
        <pc:spChg chg="mod">
          <ac:chgData name="Fabio Braga" userId="613eb079-57c7-4126-97e0-8d0ffad165b8" providerId="ADAL" clId="{B6DA2AAA-EB51-4891-85CD-13352083E508}" dt="2019-04-27T03:19:00.687" v="9403" actId="20577"/>
          <ac:spMkLst>
            <pc:docMk/>
            <pc:sldMk cId="3380414934" sldId="8287"/>
            <ac:spMk id="3" creationId="{00000000-0000-0000-0000-000000000000}"/>
          </ac:spMkLst>
        </pc:spChg>
      </pc:sldChg>
      <pc:sldChg chg="addSp delSp modSp add">
        <pc:chgData name="Fabio Braga" userId="613eb079-57c7-4126-97e0-8d0ffad165b8" providerId="ADAL" clId="{B6DA2AAA-EB51-4891-85CD-13352083E508}" dt="2019-04-27T03:19:54.782" v="9427" actId="1076"/>
        <pc:sldMkLst>
          <pc:docMk/>
          <pc:sldMk cId="2851856230" sldId="8288"/>
        </pc:sldMkLst>
        <pc:spChg chg="mod">
          <ac:chgData name="Fabio Braga" userId="613eb079-57c7-4126-97e0-8d0ffad165b8" providerId="ADAL" clId="{B6DA2AAA-EB51-4891-85CD-13352083E508}" dt="2019-04-27T03:19:34.196" v="9409"/>
          <ac:spMkLst>
            <pc:docMk/>
            <pc:sldMk cId="2851856230" sldId="8288"/>
            <ac:spMk id="2" creationId="{4266948B-8C38-4C4A-8691-FD9F357292FB}"/>
          </ac:spMkLst>
        </pc:spChg>
        <pc:spChg chg="mod">
          <ac:chgData name="Fabio Braga" userId="613eb079-57c7-4126-97e0-8d0ffad165b8" providerId="ADAL" clId="{B6DA2AAA-EB51-4891-85CD-13352083E508}" dt="2019-04-27T03:19:41.276" v="9426" actId="20577"/>
          <ac:spMkLst>
            <pc:docMk/>
            <pc:sldMk cId="2851856230" sldId="8288"/>
            <ac:spMk id="3" creationId="{9D9EC654-CE82-498E-BC76-7F40E6B494CB}"/>
          </ac:spMkLst>
        </pc:spChg>
        <pc:spChg chg="add del mod">
          <ac:chgData name="Fabio Braga" userId="613eb079-57c7-4126-97e0-8d0ffad165b8" providerId="ADAL" clId="{B6DA2AAA-EB51-4891-85CD-13352083E508}" dt="2019-04-27T03:19:37.045" v="9410" actId="478"/>
          <ac:spMkLst>
            <pc:docMk/>
            <pc:sldMk cId="2851856230" sldId="8288"/>
            <ac:spMk id="4" creationId="{AC7CE086-0CEC-46C1-A7D2-21A5694DD240}"/>
          </ac:spMkLst>
        </pc:spChg>
        <pc:spChg chg="add mod">
          <ac:chgData name="Fabio Braga" userId="613eb079-57c7-4126-97e0-8d0ffad165b8" providerId="ADAL" clId="{B6DA2AAA-EB51-4891-85CD-13352083E508}" dt="2019-04-27T03:19:54.782" v="9427" actId="1076"/>
          <ac:spMkLst>
            <pc:docMk/>
            <pc:sldMk cId="2851856230" sldId="8288"/>
            <ac:spMk id="5" creationId="{C998AB93-0439-4446-BD18-64C78F7478CE}"/>
          </ac:spMkLst>
        </pc:spChg>
        <pc:spChg chg="add mod">
          <ac:chgData name="Fabio Braga" userId="613eb079-57c7-4126-97e0-8d0ffad165b8" providerId="ADAL" clId="{B6DA2AAA-EB51-4891-85CD-13352083E508}" dt="2019-04-27T03:19:54.782" v="9427" actId="1076"/>
          <ac:spMkLst>
            <pc:docMk/>
            <pc:sldMk cId="2851856230" sldId="8288"/>
            <ac:spMk id="6" creationId="{35B24E56-1AFC-4165-A5FC-641CD18DF289}"/>
          </ac:spMkLst>
        </pc:spChg>
        <pc:spChg chg="add mod">
          <ac:chgData name="Fabio Braga" userId="613eb079-57c7-4126-97e0-8d0ffad165b8" providerId="ADAL" clId="{B6DA2AAA-EB51-4891-85CD-13352083E508}" dt="2019-04-27T03:19:54.782" v="9427" actId="1076"/>
          <ac:spMkLst>
            <pc:docMk/>
            <pc:sldMk cId="2851856230" sldId="8288"/>
            <ac:spMk id="7" creationId="{D8408925-EAE6-4AE8-92BD-85B00A6A56A9}"/>
          </ac:spMkLst>
        </pc:spChg>
        <pc:spChg chg="add mod">
          <ac:chgData name="Fabio Braga" userId="613eb079-57c7-4126-97e0-8d0ffad165b8" providerId="ADAL" clId="{B6DA2AAA-EB51-4891-85CD-13352083E508}" dt="2019-04-27T03:19:54.782" v="9427" actId="1076"/>
          <ac:spMkLst>
            <pc:docMk/>
            <pc:sldMk cId="2851856230" sldId="8288"/>
            <ac:spMk id="17" creationId="{2B0EA1C8-E0AD-49C4-9CAB-2FA9B1631044}"/>
          </ac:spMkLst>
        </pc:spChg>
        <pc:spChg chg="add mod">
          <ac:chgData name="Fabio Braga" userId="613eb079-57c7-4126-97e0-8d0ffad165b8" providerId="ADAL" clId="{B6DA2AAA-EB51-4891-85CD-13352083E508}" dt="2019-04-27T03:19:54.782" v="9427" actId="1076"/>
          <ac:spMkLst>
            <pc:docMk/>
            <pc:sldMk cId="2851856230" sldId="8288"/>
            <ac:spMk id="28" creationId="{1BBCFB2A-6294-4AE7-96A6-37B70DF8F1A6}"/>
          </ac:spMkLst>
        </pc:spChg>
        <pc:grpChg chg="add mod">
          <ac:chgData name="Fabio Braga" userId="613eb079-57c7-4126-97e0-8d0ffad165b8" providerId="ADAL" clId="{B6DA2AAA-EB51-4891-85CD-13352083E508}" dt="2019-04-27T03:19:54.782" v="9427" actId="1076"/>
          <ac:grpSpMkLst>
            <pc:docMk/>
            <pc:sldMk cId="2851856230" sldId="8288"/>
            <ac:grpSpMk id="10" creationId="{1F203C26-71EE-4537-8DDE-589E074216A2}"/>
          </ac:grpSpMkLst>
        </pc:grpChg>
        <pc:grpChg chg="add mod">
          <ac:chgData name="Fabio Braga" userId="613eb079-57c7-4126-97e0-8d0ffad165b8" providerId="ADAL" clId="{B6DA2AAA-EB51-4891-85CD-13352083E508}" dt="2019-04-27T03:19:54.782" v="9427" actId="1076"/>
          <ac:grpSpMkLst>
            <pc:docMk/>
            <pc:sldMk cId="2851856230" sldId="8288"/>
            <ac:grpSpMk id="13" creationId="{758D07A7-3AFF-4CDE-AA81-108CBD24EF1B}"/>
          </ac:grpSpMkLst>
        </pc:grpChg>
        <pc:grpChg chg="add mod">
          <ac:chgData name="Fabio Braga" userId="613eb079-57c7-4126-97e0-8d0ffad165b8" providerId="ADAL" clId="{B6DA2AAA-EB51-4891-85CD-13352083E508}" dt="2019-04-27T03:19:54.782" v="9427" actId="1076"/>
          <ac:grpSpMkLst>
            <pc:docMk/>
            <pc:sldMk cId="2851856230" sldId="8288"/>
            <ac:grpSpMk id="18" creationId="{11A2A184-E043-49B6-A3AA-246359BBB5C5}"/>
          </ac:grpSpMkLst>
        </pc:grpChg>
        <pc:grpChg chg="add mod">
          <ac:chgData name="Fabio Braga" userId="613eb079-57c7-4126-97e0-8d0ffad165b8" providerId="ADAL" clId="{B6DA2AAA-EB51-4891-85CD-13352083E508}" dt="2019-04-27T03:19:54.782" v="9427" actId="1076"/>
          <ac:grpSpMkLst>
            <pc:docMk/>
            <pc:sldMk cId="2851856230" sldId="8288"/>
            <ac:grpSpMk id="30" creationId="{08F9A0CA-B8DA-49EC-932F-66FB5642BCCA}"/>
          </ac:grpSpMkLst>
        </pc:grpChg>
        <pc:picChg chg="add mod">
          <ac:chgData name="Fabio Braga" userId="613eb079-57c7-4126-97e0-8d0ffad165b8" providerId="ADAL" clId="{B6DA2AAA-EB51-4891-85CD-13352083E508}" dt="2019-04-27T03:19:54.782" v="9427" actId="1076"/>
          <ac:picMkLst>
            <pc:docMk/>
            <pc:sldMk cId="2851856230" sldId="8288"/>
            <ac:picMk id="8" creationId="{5FE35478-4B90-42A1-878C-D94B14AEF333}"/>
          </ac:picMkLst>
        </pc:picChg>
        <pc:picChg chg="add mod">
          <ac:chgData name="Fabio Braga" userId="613eb079-57c7-4126-97e0-8d0ffad165b8" providerId="ADAL" clId="{B6DA2AAA-EB51-4891-85CD-13352083E508}" dt="2019-04-27T03:19:54.782" v="9427" actId="1076"/>
          <ac:picMkLst>
            <pc:docMk/>
            <pc:sldMk cId="2851856230" sldId="8288"/>
            <ac:picMk id="9" creationId="{B4BC71A3-6EEE-4265-B880-B8BC90BC4193}"/>
          </ac:picMkLst>
        </pc:picChg>
        <pc:picChg chg="add mod">
          <ac:chgData name="Fabio Braga" userId="613eb079-57c7-4126-97e0-8d0ffad165b8" providerId="ADAL" clId="{B6DA2AAA-EB51-4891-85CD-13352083E508}" dt="2019-04-27T03:19:54.782" v="9427" actId="1076"/>
          <ac:picMkLst>
            <pc:docMk/>
            <pc:sldMk cId="2851856230" sldId="8288"/>
            <ac:picMk id="29" creationId="{BDC2E492-5E28-45BD-B107-EFEAB4D5DA9C}"/>
          </ac:picMkLst>
        </pc:picChg>
      </pc:sldChg>
      <pc:sldChg chg="addSp modSp add">
        <pc:chgData name="Fabio Braga" userId="613eb079-57c7-4126-97e0-8d0ffad165b8" providerId="ADAL" clId="{B6DA2AAA-EB51-4891-85CD-13352083E508}" dt="2019-04-27T03:23:33.343" v="9471" actId="1035"/>
        <pc:sldMkLst>
          <pc:docMk/>
          <pc:sldMk cId="2150787467" sldId="8289"/>
        </pc:sldMkLst>
        <pc:spChg chg="mod">
          <ac:chgData name="Fabio Braga" userId="613eb079-57c7-4126-97e0-8d0ffad165b8" providerId="ADAL" clId="{B6DA2AAA-EB51-4891-85CD-13352083E508}" dt="2019-04-27T03:23:19.299" v="9446" actId="20577"/>
          <ac:spMkLst>
            <pc:docMk/>
            <pc:sldMk cId="2150787467" sldId="8289"/>
            <ac:spMk id="2" creationId="{FB44F37E-CD5B-4CF3-A909-809625AD789B}"/>
          </ac:spMkLst>
        </pc:spChg>
        <pc:spChg chg="add mod">
          <ac:chgData name="Fabio Braga" userId="613eb079-57c7-4126-97e0-8d0ffad165b8" providerId="ADAL" clId="{B6DA2AAA-EB51-4891-85CD-13352083E508}" dt="2019-04-27T03:23:33.343" v="9471" actId="1035"/>
          <ac:spMkLst>
            <pc:docMk/>
            <pc:sldMk cId="2150787467" sldId="8289"/>
            <ac:spMk id="3" creationId="{D48F7163-D3A4-461B-A3BC-992BE4AA8BF9}"/>
          </ac:spMkLst>
        </pc:spChg>
        <pc:spChg chg="add mod">
          <ac:chgData name="Fabio Braga" userId="613eb079-57c7-4126-97e0-8d0ffad165b8" providerId="ADAL" clId="{B6DA2AAA-EB51-4891-85CD-13352083E508}" dt="2019-04-27T03:23:33.343" v="9471" actId="1035"/>
          <ac:spMkLst>
            <pc:docMk/>
            <pc:sldMk cId="2150787467" sldId="8289"/>
            <ac:spMk id="4" creationId="{526B1AFD-8C83-4CEF-91D6-D7F27016C974}"/>
          </ac:spMkLst>
        </pc:spChg>
        <pc:spChg chg="add mod">
          <ac:chgData name="Fabio Braga" userId="613eb079-57c7-4126-97e0-8d0ffad165b8" providerId="ADAL" clId="{B6DA2AAA-EB51-4891-85CD-13352083E508}" dt="2019-04-27T03:23:33.343" v="9471" actId="1035"/>
          <ac:spMkLst>
            <pc:docMk/>
            <pc:sldMk cId="2150787467" sldId="8289"/>
            <ac:spMk id="9" creationId="{9D7F448A-02E2-42EE-8A2F-4DCC3CB9F740}"/>
          </ac:spMkLst>
        </pc:spChg>
        <pc:spChg chg="add mod">
          <ac:chgData name="Fabio Braga" userId="613eb079-57c7-4126-97e0-8d0ffad165b8" providerId="ADAL" clId="{B6DA2AAA-EB51-4891-85CD-13352083E508}" dt="2019-04-27T03:23:33.343" v="9471" actId="1035"/>
          <ac:spMkLst>
            <pc:docMk/>
            <pc:sldMk cId="2150787467" sldId="8289"/>
            <ac:spMk id="10" creationId="{557EE260-7768-4731-BAED-42C02A545E8B}"/>
          </ac:spMkLst>
        </pc:spChg>
        <pc:spChg chg="add mod">
          <ac:chgData name="Fabio Braga" userId="613eb079-57c7-4126-97e0-8d0ffad165b8" providerId="ADAL" clId="{B6DA2AAA-EB51-4891-85CD-13352083E508}" dt="2019-04-27T03:23:33.343" v="9471" actId="1035"/>
          <ac:spMkLst>
            <pc:docMk/>
            <pc:sldMk cId="2150787467" sldId="8289"/>
            <ac:spMk id="11" creationId="{3FFF2F17-BD77-4BDE-AD75-F601041C075D}"/>
          </ac:spMkLst>
        </pc:spChg>
        <pc:spChg chg="add mod">
          <ac:chgData name="Fabio Braga" userId="613eb079-57c7-4126-97e0-8d0ffad165b8" providerId="ADAL" clId="{B6DA2AAA-EB51-4891-85CD-13352083E508}" dt="2019-04-27T03:23:33.343" v="9471" actId="1035"/>
          <ac:spMkLst>
            <pc:docMk/>
            <pc:sldMk cId="2150787467" sldId="8289"/>
            <ac:spMk id="12" creationId="{AEB6DCF1-3254-4992-8244-260A7C2859B7}"/>
          </ac:spMkLst>
        </pc:spChg>
        <pc:spChg chg="add mod">
          <ac:chgData name="Fabio Braga" userId="613eb079-57c7-4126-97e0-8d0ffad165b8" providerId="ADAL" clId="{B6DA2AAA-EB51-4891-85CD-13352083E508}" dt="2019-04-27T03:23:33.343" v="9471" actId="1035"/>
          <ac:spMkLst>
            <pc:docMk/>
            <pc:sldMk cId="2150787467" sldId="8289"/>
            <ac:spMk id="13" creationId="{437AF2A1-A64D-4654-9D37-FB5C07E552D3}"/>
          </ac:spMkLst>
        </pc:spChg>
        <pc:spChg chg="add mod">
          <ac:chgData name="Fabio Braga" userId="613eb079-57c7-4126-97e0-8d0ffad165b8" providerId="ADAL" clId="{B6DA2AAA-EB51-4891-85CD-13352083E508}" dt="2019-04-27T03:23:33.343" v="9471" actId="1035"/>
          <ac:spMkLst>
            <pc:docMk/>
            <pc:sldMk cId="2150787467" sldId="8289"/>
            <ac:spMk id="14" creationId="{450FDA73-D873-422D-BDFF-7679007EE4C3}"/>
          </ac:spMkLst>
        </pc:spChg>
        <pc:spChg chg="add mod">
          <ac:chgData name="Fabio Braga" userId="613eb079-57c7-4126-97e0-8d0ffad165b8" providerId="ADAL" clId="{B6DA2AAA-EB51-4891-85CD-13352083E508}" dt="2019-04-27T03:23:33.343" v="9471" actId="1035"/>
          <ac:spMkLst>
            <pc:docMk/>
            <pc:sldMk cId="2150787467" sldId="8289"/>
            <ac:spMk id="15" creationId="{830D642B-3903-4EF3-9B2E-741BA5118D9A}"/>
          </ac:spMkLst>
        </pc:spChg>
        <pc:spChg chg="add mod">
          <ac:chgData name="Fabio Braga" userId="613eb079-57c7-4126-97e0-8d0ffad165b8" providerId="ADAL" clId="{B6DA2AAA-EB51-4891-85CD-13352083E508}" dt="2019-04-27T03:23:33.343" v="9471" actId="1035"/>
          <ac:spMkLst>
            <pc:docMk/>
            <pc:sldMk cId="2150787467" sldId="8289"/>
            <ac:spMk id="16" creationId="{EDFBE909-F8C7-402E-8531-6646CC5B0EC7}"/>
          </ac:spMkLst>
        </pc:spChg>
        <pc:spChg chg="add mod">
          <ac:chgData name="Fabio Braga" userId="613eb079-57c7-4126-97e0-8d0ffad165b8" providerId="ADAL" clId="{B6DA2AAA-EB51-4891-85CD-13352083E508}" dt="2019-04-27T03:23:33.343" v="9471" actId="1035"/>
          <ac:spMkLst>
            <pc:docMk/>
            <pc:sldMk cId="2150787467" sldId="8289"/>
            <ac:spMk id="17" creationId="{D345BEFB-CD15-4AEB-8528-73052E9360D3}"/>
          </ac:spMkLst>
        </pc:spChg>
        <pc:spChg chg="add mod">
          <ac:chgData name="Fabio Braga" userId="613eb079-57c7-4126-97e0-8d0ffad165b8" providerId="ADAL" clId="{B6DA2AAA-EB51-4891-85CD-13352083E508}" dt="2019-04-27T03:23:33.343" v="9471" actId="1035"/>
          <ac:spMkLst>
            <pc:docMk/>
            <pc:sldMk cId="2150787467" sldId="8289"/>
            <ac:spMk id="18" creationId="{F7A624D5-CF0B-4E0C-A40A-B8D7844F0C89}"/>
          </ac:spMkLst>
        </pc:spChg>
        <pc:spChg chg="add mod">
          <ac:chgData name="Fabio Braga" userId="613eb079-57c7-4126-97e0-8d0ffad165b8" providerId="ADAL" clId="{B6DA2AAA-EB51-4891-85CD-13352083E508}" dt="2019-04-27T03:23:33.343" v="9471" actId="1035"/>
          <ac:spMkLst>
            <pc:docMk/>
            <pc:sldMk cId="2150787467" sldId="8289"/>
            <ac:spMk id="19" creationId="{6A3FF1FA-AA35-41CF-AEDE-3F0765CCE434}"/>
          </ac:spMkLst>
        </pc:spChg>
        <pc:spChg chg="add mod">
          <ac:chgData name="Fabio Braga" userId="613eb079-57c7-4126-97e0-8d0ffad165b8" providerId="ADAL" clId="{B6DA2AAA-EB51-4891-85CD-13352083E508}" dt="2019-04-27T03:23:33.343" v="9471" actId="1035"/>
          <ac:spMkLst>
            <pc:docMk/>
            <pc:sldMk cId="2150787467" sldId="8289"/>
            <ac:spMk id="20" creationId="{CE97EFE0-D86F-4875-B5A3-67434F9B90B3}"/>
          </ac:spMkLst>
        </pc:spChg>
        <pc:spChg chg="add mod">
          <ac:chgData name="Fabio Braga" userId="613eb079-57c7-4126-97e0-8d0ffad165b8" providerId="ADAL" clId="{B6DA2AAA-EB51-4891-85CD-13352083E508}" dt="2019-04-27T03:23:33.343" v="9471" actId="1035"/>
          <ac:spMkLst>
            <pc:docMk/>
            <pc:sldMk cId="2150787467" sldId="8289"/>
            <ac:spMk id="21" creationId="{62135DD1-3EB0-461A-8D4D-6459FB933A03}"/>
          </ac:spMkLst>
        </pc:spChg>
        <pc:spChg chg="add mod">
          <ac:chgData name="Fabio Braga" userId="613eb079-57c7-4126-97e0-8d0ffad165b8" providerId="ADAL" clId="{B6DA2AAA-EB51-4891-85CD-13352083E508}" dt="2019-04-27T03:23:33.343" v="9471" actId="1035"/>
          <ac:spMkLst>
            <pc:docMk/>
            <pc:sldMk cId="2150787467" sldId="8289"/>
            <ac:spMk id="22" creationId="{4ED9C7DA-68D7-40B1-9D3E-457AE6352A26}"/>
          </ac:spMkLst>
        </pc:spChg>
        <pc:spChg chg="add mod">
          <ac:chgData name="Fabio Braga" userId="613eb079-57c7-4126-97e0-8d0ffad165b8" providerId="ADAL" clId="{B6DA2AAA-EB51-4891-85CD-13352083E508}" dt="2019-04-27T03:23:33.343" v="9471" actId="1035"/>
          <ac:spMkLst>
            <pc:docMk/>
            <pc:sldMk cId="2150787467" sldId="8289"/>
            <ac:spMk id="35" creationId="{685A4516-3CA9-44AC-BC69-4171DE117B6E}"/>
          </ac:spMkLst>
        </pc:spChg>
        <pc:spChg chg="add mod">
          <ac:chgData name="Fabio Braga" userId="613eb079-57c7-4126-97e0-8d0ffad165b8" providerId="ADAL" clId="{B6DA2AAA-EB51-4891-85CD-13352083E508}" dt="2019-04-27T03:23:33.343" v="9471" actId="1035"/>
          <ac:spMkLst>
            <pc:docMk/>
            <pc:sldMk cId="2150787467" sldId="8289"/>
            <ac:spMk id="56" creationId="{02E73CF7-7D04-4A69-B9A5-2F74C2E84ACA}"/>
          </ac:spMkLst>
        </pc:spChg>
        <pc:spChg chg="add mod">
          <ac:chgData name="Fabio Braga" userId="613eb079-57c7-4126-97e0-8d0ffad165b8" providerId="ADAL" clId="{B6DA2AAA-EB51-4891-85CD-13352083E508}" dt="2019-04-27T03:23:33.343" v="9471" actId="1035"/>
          <ac:spMkLst>
            <pc:docMk/>
            <pc:sldMk cId="2150787467" sldId="8289"/>
            <ac:spMk id="67" creationId="{35E6D356-6FBE-4BCE-A5B1-A0BE4DD01855}"/>
          </ac:spMkLst>
        </pc:spChg>
        <pc:spChg chg="add mod">
          <ac:chgData name="Fabio Braga" userId="613eb079-57c7-4126-97e0-8d0ffad165b8" providerId="ADAL" clId="{B6DA2AAA-EB51-4891-85CD-13352083E508}" dt="2019-04-27T03:23:33.343" v="9471" actId="1035"/>
          <ac:spMkLst>
            <pc:docMk/>
            <pc:sldMk cId="2150787467" sldId="8289"/>
            <ac:spMk id="77" creationId="{C3E8C5EC-4C82-40BC-A2D5-2BC4BE532635}"/>
          </ac:spMkLst>
        </pc:spChg>
        <pc:spChg chg="add mod">
          <ac:chgData name="Fabio Braga" userId="613eb079-57c7-4126-97e0-8d0ffad165b8" providerId="ADAL" clId="{B6DA2AAA-EB51-4891-85CD-13352083E508}" dt="2019-04-27T03:23:33.343" v="9471" actId="1035"/>
          <ac:spMkLst>
            <pc:docMk/>
            <pc:sldMk cId="2150787467" sldId="8289"/>
            <ac:spMk id="78" creationId="{A483B1BD-DCA8-4E59-A707-DACE06CB9540}"/>
          </ac:spMkLst>
        </pc:spChg>
        <pc:spChg chg="add mod">
          <ac:chgData name="Fabio Braga" userId="613eb079-57c7-4126-97e0-8d0ffad165b8" providerId="ADAL" clId="{B6DA2AAA-EB51-4891-85CD-13352083E508}" dt="2019-04-27T03:23:33.343" v="9471" actId="1035"/>
          <ac:spMkLst>
            <pc:docMk/>
            <pc:sldMk cId="2150787467" sldId="8289"/>
            <ac:spMk id="79" creationId="{F9D1940A-E530-4EB1-B10A-00C6ABA0DF0B}"/>
          </ac:spMkLst>
        </pc:spChg>
        <pc:spChg chg="add mod">
          <ac:chgData name="Fabio Braga" userId="613eb079-57c7-4126-97e0-8d0ffad165b8" providerId="ADAL" clId="{B6DA2AAA-EB51-4891-85CD-13352083E508}" dt="2019-04-27T03:23:33.343" v="9471" actId="1035"/>
          <ac:spMkLst>
            <pc:docMk/>
            <pc:sldMk cId="2150787467" sldId="8289"/>
            <ac:spMk id="80" creationId="{96EDB5DE-5C85-442D-83F4-12A7D3EDB25D}"/>
          </ac:spMkLst>
        </pc:spChg>
        <pc:spChg chg="add mod">
          <ac:chgData name="Fabio Braga" userId="613eb079-57c7-4126-97e0-8d0ffad165b8" providerId="ADAL" clId="{B6DA2AAA-EB51-4891-85CD-13352083E508}" dt="2019-04-27T03:23:33.343" v="9471" actId="1035"/>
          <ac:spMkLst>
            <pc:docMk/>
            <pc:sldMk cId="2150787467" sldId="8289"/>
            <ac:spMk id="81" creationId="{6631B6EF-F613-446B-92DC-DB336A7134CD}"/>
          </ac:spMkLst>
        </pc:spChg>
        <pc:spChg chg="add mod">
          <ac:chgData name="Fabio Braga" userId="613eb079-57c7-4126-97e0-8d0ffad165b8" providerId="ADAL" clId="{B6DA2AAA-EB51-4891-85CD-13352083E508}" dt="2019-04-27T03:23:33.343" v="9471" actId="1035"/>
          <ac:spMkLst>
            <pc:docMk/>
            <pc:sldMk cId="2150787467" sldId="8289"/>
            <ac:spMk id="82" creationId="{FBCDE0D7-AB2A-482E-A93C-2D5A21A65D71}"/>
          </ac:spMkLst>
        </pc:spChg>
        <pc:spChg chg="add mod">
          <ac:chgData name="Fabio Braga" userId="613eb079-57c7-4126-97e0-8d0ffad165b8" providerId="ADAL" clId="{B6DA2AAA-EB51-4891-85CD-13352083E508}" dt="2019-04-27T03:23:33.343" v="9471" actId="1035"/>
          <ac:spMkLst>
            <pc:docMk/>
            <pc:sldMk cId="2150787467" sldId="8289"/>
            <ac:spMk id="83" creationId="{F09B5751-9E2B-46CD-8D99-C667AD0A11C4}"/>
          </ac:spMkLst>
        </pc:spChg>
        <pc:spChg chg="add mod">
          <ac:chgData name="Fabio Braga" userId="613eb079-57c7-4126-97e0-8d0ffad165b8" providerId="ADAL" clId="{B6DA2AAA-EB51-4891-85CD-13352083E508}" dt="2019-04-27T03:23:33.343" v="9471" actId="1035"/>
          <ac:spMkLst>
            <pc:docMk/>
            <pc:sldMk cId="2150787467" sldId="8289"/>
            <ac:spMk id="105" creationId="{63084DB5-BD8C-40F2-940F-D33C3485C03D}"/>
          </ac:spMkLst>
        </pc:spChg>
        <pc:spChg chg="add mod">
          <ac:chgData name="Fabio Braga" userId="613eb079-57c7-4126-97e0-8d0ffad165b8" providerId="ADAL" clId="{B6DA2AAA-EB51-4891-85CD-13352083E508}" dt="2019-04-27T03:23:33.343" v="9471" actId="1035"/>
          <ac:spMkLst>
            <pc:docMk/>
            <pc:sldMk cId="2150787467" sldId="8289"/>
            <ac:spMk id="106" creationId="{322E258E-1148-4AF4-A7FB-8BA098BCE160}"/>
          </ac:spMkLst>
        </pc:spChg>
        <pc:spChg chg="add mod">
          <ac:chgData name="Fabio Braga" userId="613eb079-57c7-4126-97e0-8d0ffad165b8" providerId="ADAL" clId="{B6DA2AAA-EB51-4891-85CD-13352083E508}" dt="2019-04-27T03:23:33.343" v="9471" actId="1035"/>
          <ac:spMkLst>
            <pc:docMk/>
            <pc:sldMk cId="2150787467" sldId="8289"/>
            <ac:spMk id="107" creationId="{F0B39D9A-2B58-4D5E-8650-0ED4A3BBA00E}"/>
          </ac:spMkLst>
        </pc:spChg>
        <pc:spChg chg="add mod">
          <ac:chgData name="Fabio Braga" userId="613eb079-57c7-4126-97e0-8d0ffad165b8" providerId="ADAL" clId="{B6DA2AAA-EB51-4891-85CD-13352083E508}" dt="2019-04-27T03:23:33.343" v="9471" actId="1035"/>
          <ac:spMkLst>
            <pc:docMk/>
            <pc:sldMk cId="2150787467" sldId="8289"/>
            <ac:spMk id="108" creationId="{3E4EBFE0-50D5-4F36-B09B-A25E6A982A20}"/>
          </ac:spMkLst>
        </pc:spChg>
        <pc:spChg chg="add mod">
          <ac:chgData name="Fabio Braga" userId="613eb079-57c7-4126-97e0-8d0ffad165b8" providerId="ADAL" clId="{B6DA2AAA-EB51-4891-85CD-13352083E508}" dt="2019-04-27T03:23:33.343" v="9471" actId="1035"/>
          <ac:spMkLst>
            <pc:docMk/>
            <pc:sldMk cId="2150787467" sldId="8289"/>
            <ac:spMk id="109" creationId="{6D830A54-19E9-4FAB-8081-44B1055EFE58}"/>
          </ac:spMkLst>
        </pc:spChg>
        <pc:spChg chg="add mod">
          <ac:chgData name="Fabio Braga" userId="613eb079-57c7-4126-97e0-8d0ffad165b8" providerId="ADAL" clId="{B6DA2AAA-EB51-4891-85CD-13352083E508}" dt="2019-04-27T03:23:33.343" v="9471" actId="1035"/>
          <ac:spMkLst>
            <pc:docMk/>
            <pc:sldMk cId="2150787467" sldId="8289"/>
            <ac:spMk id="110" creationId="{0EDB39B9-AB4A-48B3-AC4B-165C0CA032C6}"/>
          </ac:spMkLst>
        </pc:spChg>
        <pc:spChg chg="add mod">
          <ac:chgData name="Fabio Braga" userId="613eb079-57c7-4126-97e0-8d0ffad165b8" providerId="ADAL" clId="{B6DA2AAA-EB51-4891-85CD-13352083E508}" dt="2019-04-27T03:23:33.343" v="9471" actId="1035"/>
          <ac:spMkLst>
            <pc:docMk/>
            <pc:sldMk cId="2150787467" sldId="8289"/>
            <ac:spMk id="111" creationId="{51FF7415-F067-425C-A157-D15376B2C3FC}"/>
          </ac:spMkLst>
        </pc:spChg>
        <pc:spChg chg="add mod">
          <ac:chgData name="Fabio Braga" userId="613eb079-57c7-4126-97e0-8d0ffad165b8" providerId="ADAL" clId="{B6DA2AAA-EB51-4891-85CD-13352083E508}" dt="2019-04-27T03:23:33.343" v="9471" actId="1035"/>
          <ac:spMkLst>
            <pc:docMk/>
            <pc:sldMk cId="2150787467" sldId="8289"/>
            <ac:spMk id="114" creationId="{E9EE4715-8E04-428E-8EF6-C240938B3654}"/>
          </ac:spMkLst>
        </pc:spChg>
        <pc:spChg chg="add mod">
          <ac:chgData name="Fabio Braga" userId="613eb079-57c7-4126-97e0-8d0ffad165b8" providerId="ADAL" clId="{B6DA2AAA-EB51-4891-85CD-13352083E508}" dt="2019-04-27T03:23:33.343" v="9471" actId="1035"/>
          <ac:spMkLst>
            <pc:docMk/>
            <pc:sldMk cId="2150787467" sldId="8289"/>
            <ac:spMk id="115" creationId="{D6673D46-22C4-4CD2-B681-6E916B3E74FC}"/>
          </ac:spMkLst>
        </pc:spChg>
        <pc:spChg chg="add mod">
          <ac:chgData name="Fabio Braga" userId="613eb079-57c7-4126-97e0-8d0ffad165b8" providerId="ADAL" clId="{B6DA2AAA-EB51-4891-85CD-13352083E508}" dt="2019-04-27T03:23:33.343" v="9471" actId="1035"/>
          <ac:spMkLst>
            <pc:docMk/>
            <pc:sldMk cId="2150787467" sldId="8289"/>
            <ac:spMk id="116" creationId="{E327CB53-A78D-4045-8A12-120376F5418F}"/>
          </ac:spMkLst>
        </pc:spChg>
        <pc:spChg chg="add mod">
          <ac:chgData name="Fabio Braga" userId="613eb079-57c7-4126-97e0-8d0ffad165b8" providerId="ADAL" clId="{B6DA2AAA-EB51-4891-85CD-13352083E508}" dt="2019-04-27T03:23:33.343" v="9471" actId="1035"/>
          <ac:spMkLst>
            <pc:docMk/>
            <pc:sldMk cId="2150787467" sldId="8289"/>
            <ac:spMk id="117" creationId="{D6C058CF-E21D-423C-B01A-53D51BE6CAB6}"/>
          </ac:spMkLst>
        </pc:spChg>
        <pc:grpChg chg="add mod">
          <ac:chgData name="Fabio Braga" userId="613eb079-57c7-4126-97e0-8d0ffad165b8" providerId="ADAL" clId="{B6DA2AAA-EB51-4891-85CD-13352083E508}" dt="2019-04-27T03:23:33.343" v="9471" actId="1035"/>
          <ac:grpSpMkLst>
            <pc:docMk/>
            <pc:sldMk cId="2150787467" sldId="8289"/>
            <ac:grpSpMk id="5" creationId="{53A1F818-FD2D-4E00-AB71-C84A83873B71}"/>
          </ac:grpSpMkLst>
        </pc:grpChg>
        <pc:grpChg chg="add mod">
          <ac:chgData name="Fabio Braga" userId="613eb079-57c7-4126-97e0-8d0ffad165b8" providerId="ADAL" clId="{B6DA2AAA-EB51-4891-85CD-13352083E508}" dt="2019-04-27T03:23:33.343" v="9471" actId="1035"/>
          <ac:grpSpMkLst>
            <pc:docMk/>
            <pc:sldMk cId="2150787467" sldId="8289"/>
            <ac:grpSpMk id="23" creationId="{DFDD70A4-0889-4398-92A9-E503613D59B2}"/>
          </ac:grpSpMkLst>
        </pc:grpChg>
        <pc:grpChg chg="add mod">
          <ac:chgData name="Fabio Braga" userId="613eb079-57c7-4126-97e0-8d0ffad165b8" providerId="ADAL" clId="{B6DA2AAA-EB51-4891-85CD-13352083E508}" dt="2019-04-27T03:23:33.343" v="9471" actId="1035"/>
          <ac:grpSpMkLst>
            <pc:docMk/>
            <pc:sldMk cId="2150787467" sldId="8289"/>
            <ac:grpSpMk id="36" creationId="{2E45514C-5764-40C2-A94F-BF7312B1EF7E}"/>
          </ac:grpSpMkLst>
        </pc:grpChg>
        <pc:grpChg chg="add mod">
          <ac:chgData name="Fabio Braga" userId="613eb079-57c7-4126-97e0-8d0ffad165b8" providerId="ADAL" clId="{B6DA2AAA-EB51-4891-85CD-13352083E508}" dt="2019-04-27T03:23:33.343" v="9471" actId="1035"/>
          <ac:grpSpMkLst>
            <pc:docMk/>
            <pc:sldMk cId="2150787467" sldId="8289"/>
            <ac:grpSpMk id="45" creationId="{8C0677F6-8FCF-4C95-8EC8-97C6EE39AD29}"/>
          </ac:grpSpMkLst>
        </pc:grpChg>
        <pc:grpChg chg="add mod">
          <ac:chgData name="Fabio Braga" userId="613eb079-57c7-4126-97e0-8d0ffad165b8" providerId="ADAL" clId="{B6DA2AAA-EB51-4891-85CD-13352083E508}" dt="2019-04-27T03:23:33.343" v="9471" actId="1035"/>
          <ac:grpSpMkLst>
            <pc:docMk/>
            <pc:sldMk cId="2150787467" sldId="8289"/>
            <ac:grpSpMk id="50" creationId="{58FD6C27-704D-47DA-BD1B-3C7110A0FACE}"/>
          </ac:grpSpMkLst>
        </pc:grpChg>
        <pc:grpChg chg="add mod">
          <ac:chgData name="Fabio Braga" userId="613eb079-57c7-4126-97e0-8d0ffad165b8" providerId="ADAL" clId="{B6DA2AAA-EB51-4891-85CD-13352083E508}" dt="2019-04-27T03:23:33.343" v="9471" actId="1035"/>
          <ac:grpSpMkLst>
            <pc:docMk/>
            <pc:sldMk cId="2150787467" sldId="8289"/>
            <ac:grpSpMk id="57" creationId="{EC698CAB-4648-42F8-B986-1E8594B377DC}"/>
          </ac:grpSpMkLst>
        </pc:grpChg>
        <pc:grpChg chg="add mod">
          <ac:chgData name="Fabio Braga" userId="613eb079-57c7-4126-97e0-8d0ffad165b8" providerId="ADAL" clId="{B6DA2AAA-EB51-4891-85CD-13352083E508}" dt="2019-04-27T03:23:33.343" v="9471" actId="1035"/>
          <ac:grpSpMkLst>
            <pc:docMk/>
            <pc:sldMk cId="2150787467" sldId="8289"/>
            <ac:grpSpMk id="61" creationId="{09CC3C9D-1F48-4274-9AB0-81CFB7805E6F}"/>
          </ac:grpSpMkLst>
        </pc:grpChg>
        <pc:grpChg chg="add mod">
          <ac:chgData name="Fabio Braga" userId="613eb079-57c7-4126-97e0-8d0ffad165b8" providerId="ADAL" clId="{B6DA2AAA-EB51-4891-85CD-13352083E508}" dt="2019-04-27T03:23:33.343" v="9471" actId="1035"/>
          <ac:grpSpMkLst>
            <pc:docMk/>
            <pc:sldMk cId="2150787467" sldId="8289"/>
            <ac:grpSpMk id="64" creationId="{72F19201-6A58-41EA-8225-2BAA9A3499E9}"/>
          </ac:grpSpMkLst>
        </pc:grpChg>
        <pc:grpChg chg="add mod">
          <ac:chgData name="Fabio Braga" userId="613eb079-57c7-4126-97e0-8d0ffad165b8" providerId="ADAL" clId="{B6DA2AAA-EB51-4891-85CD-13352083E508}" dt="2019-04-27T03:23:33.343" v="9471" actId="1035"/>
          <ac:grpSpMkLst>
            <pc:docMk/>
            <pc:sldMk cId="2150787467" sldId="8289"/>
            <ac:grpSpMk id="68" creationId="{E9BC6C90-A823-4582-8C9E-FC42F5282F81}"/>
          </ac:grpSpMkLst>
        </pc:grpChg>
        <pc:grpChg chg="add mod">
          <ac:chgData name="Fabio Braga" userId="613eb079-57c7-4126-97e0-8d0ffad165b8" providerId="ADAL" clId="{B6DA2AAA-EB51-4891-85CD-13352083E508}" dt="2019-04-27T03:23:33.343" v="9471" actId="1035"/>
          <ac:grpSpMkLst>
            <pc:docMk/>
            <pc:sldMk cId="2150787467" sldId="8289"/>
            <ac:grpSpMk id="84" creationId="{AFEEF1F7-2070-4737-AFD8-0D87F11B7CA4}"/>
          </ac:grpSpMkLst>
        </pc:grpChg>
        <pc:grpChg chg="add mod">
          <ac:chgData name="Fabio Braga" userId="613eb079-57c7-4126-97e0-8d0ffad165b8" providerId="ADAL" clId="{B6DA2AAA-EB51-4891-85CD-13352083E508}" dt="2019-04-27T03:23:33.343" v="9471" actId="1035"/>
          <ac:grpSpMkLst>
            <pc:docMk/>
            <pc:sldMk cId="2150787467" sldId="8289"/>
            <ac:grpSpMk id="87" creationId="{3CDCE454-4DCE-4F62-9859-A352E265D57A}"/>
          </ac:grpSpMkLst>
        </pc:grpChg>
        <pc:grpChg chg="mod">
          <ac:chgData name="Fabio Braga" userId="613eb079-57c7-4126-97e0-8d0ffad165b8" providerId="ADAL" clId="{B6DA2AAA-EB51-4891-85CD-13352083E508}" dt="2019-04-27T03:23:33.343" v="9471" actId="1035"/>
          <ac:grpSpMkLst>
            <pc:docMk/>
            <pc:sldMk cId="2150787467" sldId="8289"/>
            <ac:grpSpMk id="88" creationId="{81E85A63-965E-4286-BD81-FBE0D43A4658}"/>
          </ac:grpSpMkLst>
        </pc:grpChg>
        <pc:grpChg chg="add mod">
          <ac:chgData name="Fabio Braga" userId="613eb079-57c7-4126-97e0-8d0ffad165b8" providerId="ADAL" clId="{B6DA2AAA-EB51-4891-85CD-13352083E508}" dt="2019-04-27T03:23:33.343" v="9471" actId="1035"/>
          <ac:grpSpMkLst>
            <pc:docMk/>
            <pc:sldMk cId="2150787467" sldId="8289"/>
            <ac:grpSpMk id="96" creationId="{01845043-6DFF-4A4A-9883-333C3DACE2B2}"/>
          </ac:grpSpMkLst>
        </pc:grpChg>
        <pc:grpChg chg="mod">
          <ac:chgData name="Fabio Braga" userId="613eb079-57c7-4126-97e0-8d0ffad165b8" providerId="ADAL" clId="{B6DA2AAA-EB51-4891-85CD-13352083E508}" dt="2019-04-27T03:23:33.343" v="9471" actId="1035"/>
          <ac:grpSpMkLst>
            <pc:docMk/>
            <pc:sldMk cId="2150787467" sldId="8289"/>
            <ac:grpSpMk id="97" creationId="{038333E2-8BBA-4003-B265-49681DF7EAB3}"/>
          </ac:grpSpMkLst>
        </pc:grpChg>
        <pc:grpChg chg="add mod">
          <ac:chgData name="Fabio Braga" userId="613eb079-57c7-4126-97e0-8d0ffad165b8" providerId="ADAL" clId="{B6DA2AAA-EB51-4891-85CD-13352083E508}" dt="2019-04-27T03:23:33.343" v="9471" actId="1035"/>
          <ac:grpSpMkLst>
            <pc:docMk/>
            <pc:sldMk cId="2150787467" sldId="8289"/>
            <ac:grpSpMk id="118" creationId="{038DF95D-8341-43DC-9F94-A947E1BAFB88}"/>
          </ac:grpSpMkLst>
        </pc:grpChg>
        <pc:grpChg chg="mod">
          <ac:chgData name="Fabio Braga" userId="613eb079-57c7-4126-97e0-8d0ffad165b8" providerId="ADAL" clId="{B6DA2AAA-EB51-4891-85CD-13352083E508}" dt="2019-04-27T03:23:33.343" v="9471" actId="1035"/>
          <ac:grpSpMkLst>
            <pc:docMk/>
            <pc:sldMk cId="2150787467" sldId="8289"/>
            <ac:grpSpMk id="120" creationId="{B2BC0A25-2986-4B28-9F36-9B0E24ACFB39}"/>
          </ac:grpSpMkLst>
        </pc:grpChg>
        <pc:grpChg chg="add mod">
          <ac:chgData name="Fabio Braga" userId="613eb079-57c7-4126-97e0-8d0ffad165b8" providerId="ADAL" clId="{B6DA2AAA-EB51-4891-85CD-13352083E508}" dt="2019-04-27T03:23:33.343" v="9471" actId="1035"/>
          <ac:grpSpMkLst>
            <pc:docMk/>
            <pc:sldMk cId="2150787467" sldId="8289"/>
            <ac:grpSpMk id="124" creationId="{1986F25F-B3C8-4273-A18A-1CA065B8661A}"/>
          </ac:grpSpMkLst>
        </pc:grpChg>
        <pc:grpChg chg="add mod">
          <ac:chgData name="Fabio Braga" userId="613eb079-57c7-4126-97e0-8d0ffad165b8" providerId="ADAL" clId="{B6DA2AAA-EB51-4891-85CD-13352083E508}" dt="2019-04-27T03:23:33.343" v="9471" actId="1035"/>
          <ac:grpSpMkLst>
            <pc:docMk/>
            <pc:sldMk cId="2150787467" sldId="8289"/>
            <ac:grpSpMk id="139" creationId="{BE24CD7E-45E4-45D1-9447-A241244C38D3}"/>
          </ac:grpSpMkLst>
        </pc:grpChg>
        <pc:grpChg chg="add mod">
          <ac:chgData name="Fabio Braga" userId="613eb079-57c7-4126-97e0-8d0ffad165b8" providerId="ADAL" clId="{B6DA2AAA-EB51-4891-85CD-13352083E508}" dt="2019-04-27T03:23:33.343" v="9471" actId="1035"/>
          <ac:grpSpMkLst>
            <pc:docMk/>
            <pc:sldMk cId="2150787467" sldId="8289"/>
            <ac:grpSpMk id="142" creationId="{F8EA717F-443C-49C7-BE1C-2658CD5BE087}"/>
          </ac:grpSpMkLst>
        </pc:grpChg>
        <pc:grpChg chg="mod">
          <ac:chgData name="Fabio Braga" userId="613eb079-57c7-4126-97e0-8d0ffad165b8" providerId="ADAL" clId="{B6DA2AAA-EB51-4891-85CD-13352083E508}" dt="2019-04-27T03:23:33.343" v="9471" actId="1035"/>
          <ac:grpSpMkLst>
            <pc:docMk/>
            <pc:sldMk cId="2150787467" sldId="8289"/>
            <ac:grpSpMk id="144" creationId="{3FDF9054-FBFF-4F5D-93BF-5EEB066ED1B6}"/>
          </ac:grpSpMkLst>
        </pc:grpChg>
        <pc:grpChg chg="add mod">
          <ac:chgData name="Fabio Braga" userId="613eb079-57c7-4126-97e0-8d0ffad165b8" providerId="ADAL" clId="{B6DA2AAA-EB51-4891-85CD-13352083E508}" dt="2019-04-27T03:23:33.343" v="9471" actId="1035"/>
          <ac:grpSpMkLst>
            <pc:docMk/>
            <pc:sldMk cId="2150787467" sldId="8289"/>
            <ac:grpSpMk id="147" creationId="{3B295D9A-6BE1-40A2-AF05-ABD850EFF254}"/>
          </ac:grpSpMkLst>
        </pc:grpChg>
        <pc:grpChg chg="mod">
          <ac:chgData name="Fabio Braga" userId="613eb079-57c7-4126-97e0-8d0ffad165b8" providerId="ADAL" clId="{B6DA2AAA-EB51-4891-85CD-13352083E508}" dt="2019-04-27T03:23:33.343" v="9471" actId="1035"/>
          <ac:grpSpMkLst>
            <pc:docMk/>
            <pc:sldMk cId="2150787467" sldId="8289"/>
            <ac:grpSpMk id="148" creationId="{B5E0DA74-A181-4A5F-B601-1AFF839EFC72}"/>
          </ac:grpSpMkLst>
        </pc:grpChg>
        <pc:picChg chg="add mod">
          <ac:chgData name="Fabio Braga" userId="613eb079-57c7-4126-97e0-8d0ffad165b8" providerId="ADAL" clId="{B6DA2AAA-EB51-4891-85CD-13352083E508}" dt="2019-04-27T03:23:33.343" v="9471" actId="1035"/>
          <ac:picMkLst>
            <pc:docMk/>
            <pc:sldMk cId="2150787467" sldId="8289"/>
            <ac:picMk id="60" creationId="{B74B48CE-BFAE-4E44-91D8-7BE9324CD149}"/>
          </ac:picMkLst>
        </pc:picChg>
        <pc:cxnChg chg="add mod">
          <ac:chgData name="Fabio Braga" userId="613eb079-57c7-4126-97e0-8d0ffad165b8" providerId="ADAL" clId="{B6DA2AAA-EB51-4891-85CD-13352083E508}" dt="2019-04-27T03:23:33.343" v="9471" actId="1035"/>
          <ac:cxnSpMkLst>
            <pc:docMk/>
            <pc:sldMk cId="2150787467" sldId="8289"/>
            <ac:cxnSpMk id="103" creationId="{1FE9778C-BDBE-4B62-BAE5-A58DF77D2C7C}"/>
          </ac:cxnSpMkLst>
        </pc:cxnChg>
        <pc:cxnChg chg="add mod">
          <ac:chgData name="Fabio Braga" userId="613eb079-57c7-4126-97e0-8d0ffad165b8" providerId="ADAL" clId="{B6DA2AAA-EB51-4891-85CD-13352083E508}" dt="2019-04-27T03:23:33.343" v="9471" actId="1035"/>
          <ac:cxnSpMkLst>
            <pc:docMk/>
            <pc:sldMk cId="2150787467" sldId="8289"/>
            <ac:cxnSpMk id="104" creationId="{6DB2F761-444F-4016-90DF-134F39431F92}"/>
          </ac:cxnSpMkLst>
        </pc:cxnChg>
        <pc:cxnChg chg="add mod">
          <ac:chgData name="Fabio Braga" userId="613eb079-57c7-4126-97e0-8d0ffad165b8" providerId="ADAL" clId="{B6DA2AAA-EB51-4891-85CD-13352083E508}" dt="2019-04-27T03:23:33.343" v="9471" actId="1035"/>
          <ac:cxnSpMkLst>
            <pc:docMk/>
            <pc:sldMk cId="2150787467" sldId="8289"/>
            <ac:cxnSpMk id="112" creationId="{ACA002D2-FC05-43C3-9909-6597EC33E351}"/>
          </ac:cxnSpMkLst>
        </pc:cxnChg>
        <pc:cxnChg chg="add mod">
          <ac:chgData name="Fabio Braga" userId="613eb079-57c7-4126-97e0-8d0ffad165b8" providerId="ADAL" clId="{B6DA2AAA-EB51-4891-85CD-13352083E508}" dt="2019-04-27T03:23:33.343" v="9471" actId="1035"/>
          <ac:cxnSpMkLst>
            <pc:docMk/>
            <pc:sldMk cId="2150787467" sldId="8289"/>
            <ac:cxnSpMk id="113" creationId="{29087471-BE34-4730-BFDA-290CF0FC6DC7}"/>
          </ac:cxnSpMkLst>
        </pc:cxnChg>
      </pc:sldChg>
      <pc:sldChg chg="addSp delSp modSp add">
        <pc:chgData name="Fabio Braga" userId="613eb079-57c7-4126-97e0-8d0ffad165b8" providerId="ADAL" clId="{B6DA2AAA-EB51-4891-85CD-13352083E508}" dt="2019-04-27T03:59:53.933" v="9669" actId="20577"/>
        <pc:sldMkLst>
          <pc:docMk/>
          <pc:sldMk cId="3256628083" sldId="8290"/>
        </pc:sldMkLst>
        <pc:spChg chg="del">
          <ac:chgData name="Fabio Braga" userId="613eb079-57c7-4126-97e0-8d0ffad165b8" providerId="ADAL" clId="{B6DA2AAA-EB51-4891-85CD-13352083E508}" dt="2019-04-27T03:50:57.785" v="9582" actId="478"/>
          <ac:spMkLst>
            <pc:docMk/>
            <pc:sldMk cId="3256628083" sldId="8290"/>
            <ac:spMk id="2" creationId="{27B55267-0900-4C86-B605-DC940A2DB4D7}"/>
          </ac:spMkLst>
        </pc:spChg>
        <pc:spChg chg="mod">
          <ac:chgData name="Fabio Braga" userId="613eb079-57c7-4126-97e0-8d0ffad165b8" providerId="ADAL" clId="{B6DA2AAA-EB51-4891-85CD-13352083E508}" dt="2019-04-27T03:50:33.948" v="9579" actId="20577"/>
          <ac:spMkLst>
            <pc:docMk/>
            <pc:sldMk cId="3256628083" sldId="8290"/>
            <ac:spMk id="3" creationId="{5170B9B9-BCAC-4C9E-9942-A8FDF282FF82}"/>
          </ac:spMkLst>
        </pc:spChg>
        <pc:spChg chg="add del mod">
          <ac:chgData name="Fabio Braga" userId="613eb079-57c7-4126-97e0-8d0ffad165b8" providerId="ADAL" clId="{B6DA2AAA-EB51-4891-85CD-13352083E508}" dt="2019-04-27T03:39:04.010" v="9529" actId="478"/>
          <ac:spMkLst>
            <pc:docMk/>
            <pc:sldMk cId="3256628083" sldId="8290"/>
            <ac:spMk id="4" creationId="{6844AF8C-DBFF-48B4-8BED-DF282833EB7F}"/>
          </ac:spMkLst>
        </pc:spChg>
        <pc:spChg chg="add del mod">
          <ac:chgData name="Fabio Braga" userId="613eb079-57c7-4126-97e0-8d0ffad165b8" providerId="ADAL" clId="{B6DA2AAA-EB51-4891-85CD-13352083E508}" dt="2019-04-27T03:40:41.580" v="9534" actId="12084"/>
          <ac:spMkLst>
            <pc:docMk/>
            <pc:sldMk cId="3256628083" sldId="8290"/>
            <ac:spMk id="5" creationId="{0056D859-468E-463B-BE1B-9B2C8CDAD29D}"/>
          </ac:spMkLst>
        </pc:spChg>
        <pc:spChg chg="add del mod">
          <ac:chgData name="Fabio Braga" userId="613eb079-57c7-4126-97e0-8d0ffad165b8" providerId="ADAL" clId="{B6DA2AAA-EB51-4891-85CD-13352083E508}" dt="2019-04-27T03:50:21.980" v="9543" actId="478"/>
          <ac:spMkLst>
            <pc:docMk/>
            <pc:sldMk cId="3256628083" sldId="8290"/>
            <ac:spMk id="8" creationId="{4AA2EBAE-4106-4C86-ABC0-8F5B148BDEDD}"/>
          </ac:spMkLst>
        </pc:spChg>
        <pc:spChg chg="add mod">
          <ac:chgData name="Fabio Braga" userId="613eb079-57c7-4126-97e0-8d0ffad165b8" providerId="ADAL" clId="{B6DA2AAA-EB51-4891-85CD-13352083E508}" dt="2019-04-27T03:54:49.793" v="9595" actId="1076"/>
          <ac:spMkLst>
            <pc:docMk/>
            <pc:sldMk cId="3256628083" sldId="8290"/>
            <ac:spMk id="9" creationId="{8C2466D8-1AC9-48F7-A01B-5054B0CE96FC}"/>
          </ac:spMkLst>
        </pc:spChg>
        <pc:spChg chg="add mod">
          <ac:chgData name="Fabio Braga" userId="613eb079-57c7-4126-97e0-8d0ffad165b8" providerId="ADAL" clId="{B6DA2AAA-EB51-4891-85CD-13352083E508}" dt="2019-04-27T03:55:59.035" v="9606" actId="1076"/>
          <ac:spMkLst>
            <pc:docMk/>
            <pc:sldMk cId="3256628083" sldId="8290"/>
            <ac:spMk id="10" creationId="{AE884460-5D01-49F4-9FD8-9FF95B8B5698}"/>
          </ac:spMkLst>
        </pc:spChg>
        <pc:spChg chg="add mod">
          <ac:chgData name="Fabio Braga" userId="613eb079-57c7-4126-97e0-8d0ffad165b8" providerId="ADAL" clId="{B6DA2AAA-EB51-4891-85CD-13352083E508}" dt="2019-04-27T03:57:03.413" v="9610" actId="1076"/>
          <ac:spMkLst>
            <pc:docMk/>
            <pc:sldMk cId="3256628083" sldId="8290"/>
            <ac:spMk id="11" creationId="{AC525715-9EFC-45BD-B5A3-3D4BB7D54F56}"/>
          </ac:spMkLst>
        </pc:spChg>
        <pc:spChg chg="add mod">
          <ac:chgData name="Fabio Braga" userId="613eb079-57c7-4126-97e0-8d0ffad165b8" providerId="ADAL" clId="{B6DA2AAA-EB51-4891-85CD-13352083E508}" dt="2019-04-27T03:58:42.683" v="9617" actId="1076"/>
          <ac:spMkLst>
            <pc:docMk/>
            <pc:sldMk cId="3256628083" sldId="8290"/>
            <ac:spMk id="12" creationId="{AAC64B83-CAE0-4426-9E9E-F022F83FBD07}"/>
          </ac:spMkLst>
        </pc:spChg>
        <pc:graphicFrameChg chg="add del mod">
          <ac:chgData name="Fabio Braga" userId="613eb079-57c7-4126-97e0-8d0ffad165b8" providerId="ADAL" clId="{B6DA2AAA-EB51-4891-85CD-13352083E508}" dt="2019-04-27T03:39:29.011" v="9533" actId="478"/>
          <ac:graphicFrameMkLst>
            <pc:docMk/>
            <pc:sldMk cId="3256628083" sldId="8290"/>
            <ac:graphicFrameMk id="6" creationId="{5F46A0CA-49B4-4E2E-A118-1C306939EF31}"/>
          </ac:graphicFrameMkLst>
        </pc:graphicFrameChg>
        <pc:graphicFrameChg chg="add del mod">
          <ac:chgData name="Fabio Braga" userId="613eb079-57c7-4126-97e0-8d0ffad165b8" providerId="ADAL" clId="{B6DA2AAA-EB51-4891-85CD-13352083E508}" dt="2019-04-27T03:59:53.933" v="9669" actId="20577"/>
          <ac:graphicFrameMkLst>
            <pc:docMk/>
            <pc:sldMk cId="3256628083" sldId="8290"/>
            <ac:graphicFrameMk id="7" creationId="{2CC402AF-EE19-4742-9E35-501495CC3259}"/>
          </ac:graphicFrameMkLst>
        </pc:graphicFrameChg>
      </pc:sldChg>
      <pc:sldChg chg="addSp modSp add">
        <pc:chgData name="Fabio Braga" userId="613eb079-57c7-4126-97e0-8d0ffad165b8" providerId="ADAL" clId="{B6DA2AAA-EB51-4891-85CD-13352083E508}" dt="2019-04-27T04:08:38.485" v="9705" actId="20577"/>
        <pc:sldMkLst>
          <pc:docMk/>
          <pc:sldMk cId="2937358871" sldId="8291"/>
        </pc:sldMkLst>
        <pc:spChg chg="mod">
          <ac:chgData name="Fabio Braga" userId="613eb079-57c7-4126-97e0-8d0ffad165b8" providerId="ADAL" clId="{B6DA2AAA-EB51-4891-85CD-13352083E508}" dt="2019-04-27T04:08:38.485" v="9705" actId="20577"/>
          <ac:spMkLst>
            <pc:docMk/>
            <pc:sldMk cId="2937358871" sldId="8291"/>
            <ac:spMk id="2" creationId="{795FCEC8-54CA-42FC-AFE5-7288910991E4}"/>
          </ac:spMkLst>
        </pc:spChg>
        <pc:spChg chg="add mod">
          <ac:chgData name="Fabio Braga" userId="613eb079-57c7-4126-97e0-8d0ffad165b8" providerId="ADAL" clId="{B6DA2AAA-EB51-4891-85CD-13352083E508}" dt="2019-04-27T04:07:55.800" v="9674" actId="14100"/>
          <ac:spMkLst>
            <pc:docMk/>
            <pc:sldMk cId="2937358871" sldId="8291"/>
            <ac:spMk id="3" creationId="{DC59FC9F-1E40-4E79-BF4D-397085D5BE11}"/>
          </ac:spMkLst>
        </pc:spChg>
        <pc:spChg chg="add mod">
          <ac:chgData name="Fabio Braga" userId="613eb079-57c7-4126-97e0-8d0ffad165b8" providerId="ADAL" clId="{B6DA2AAA-EB51-4891-85CD-13352083E508}" dt="2019-04-27T04:08:16.721" v="9676" actId="207"/>
          <ac:spMkLst>
            <pc:docMk/>
            <pc:sldMk cId="2937358871" sldId="8291"/>
            <ac:spMk id="4" creationId="{7BB72C45-4F32-4FA0-83A3-35BB3BBD1167}"/>
          </ac:spMkLst>
        </pc:spChg>
        <pc:spChg chg="add mod">
          <ac:chgData name="Fabio Braga" userId="613eb079-57c7-4126-97e0-8d0ffad165b8" providerId="ADAL" clId="{B6DA2AAA-EB51-4891-85CD-13352083E508}" dt="2019-04-27T04:07:55.800" v="9674" actId="14100"/>
          <ac:spMkLst>
            <pc:docMk/>
            <pc:sldMk cId="2937358871" sldId="8291"/>
            <ac:spMk id="9" creationId="{38F0B066-A183-4E64-B2B8-12C9357FC4E1}"/>
          </ac:spMkLst>
        </pc:spChg>
        <pc:spChg chg="add mod">
          <ac:chgData name="Fabio Braga" userId="613eb079-57c7-4126-97e0-8d0ffad165b8" providerId="ADAL" clId="{B6DA2AAA-EB51-4891-85CD-13352083E508}" dt="2019-04-27T04:07:55.800" v="9674" actId="14100"/>
          <ac:spMkLst>
            <pc:docMk/>
            <pc:sldMk cId="2937358871" sldId="8291"/>
            <ac:spMk id="10" creationId="{240FFC92-6C71-4B9E-A401-E74669142C73}"/>
          </ac:spMkLst>
        </pc:spChg>
        <pc:spChg chg="add mod">
          <ac:chgData name="Fabio Braga" userId="613eb079-57c7-4126-97e0-8d0ffad165b8" providerId="ADAL" clId="{B6DA2AAA-EB51-4891-85CD-13352083E508}" dt="2019-04-27T04:07:55.800" v="9674" actId="14100"/>
          <ac:spMkLst>
            <pc:docMk/>
            <pc:sldMk cId="2937358871" sldId="8291"/>
            <ac:spMk id="11" creationId="{A681E749-F46F-470F-BB7A-97AE759C1FCD}"/>
          </ac:spMkLst>
        </pc:spChg>
        <pc:spChg chg="add mod">
          <ac:chgData name="Fabio Braga" userId="613eb079-57c7-4126-97e0-8d0ffad165b8" providerId="ADAL" clId="{B6DA2AAA-EB51-4891-85CD-13352083E508}" dt="2019-04-27T04:07:55.800" v="9674" actId="14100"/>
          <ac:spMkLst>
            <pc:docMk/>
            <pc:sldMk cId="2937358871" sldId="8291"/>
            <ac:spMk id="12" creationId="{54F63445-4892-498D-AA50-6F882375CC25}"/>
          </ac:spMkLst>
        </pc:spChg>
        <pc:spChg chg="add mod">
          <ac:chgData name="Fabio Braga" userId="613eb079-57c7-4126-97e0-8d0ffad165b8" providerId="ADAL" clId="{B6DA2AAA-EB51-4891-85CD-13352083E508}" dt="2019-04-27T04:07:55.800" v="9674" actId="14100"/>
          <ac:spMkLst>
            <pc:docMk/>
            <pc:sldMk cId="2937358871" sldId="8291"/>
            <ac:spMk id="13" creationId="{CD6636A6-38BB-4DA1-93DA-DD9118543EDA}"/>
          </ac:spMkLst>
        </pc:spChg>
        <pc:spChg chg="add mod">
          <ac:chgData name="Fabio Braga" userId="613eb079-57c7-4126-97e0-8d0ffad165b8" providerId="ADAL" clId="{B6DA2AAA-EB51-4891-85CD-13352083E508}" dt="2019-04-27T04:07:55.800" v="9674" actId="14100"/>
          <ac:spMkLst>
            <pc:docMk/>
            <pc:sldMk cId="2937358871" sldId="8291"/>
            <ac:spMk id="16" creationId="{882D7F6A-9936-4D2C-80C8-83DCF439C21A}"/>
          </ac:spMkLst>
        </pc:spChg>
        <pc:spChg chg="add mod">
          <ac:chgData name="Fabio Braga" userId="613eb079-57c7-4126-97e0-8d0ffad165b8" providerId="ADAL" clId="{B6DA2AAA-EB51-4891-85CD-13352083E508}" dt="2019-04-27T04:07:55.800" v="9674" actId="14100"/>
          <ac:spMkLst>
            <pc:docMk/>
            <pc:sldMk cId="2937358871" sldId="8291"/>
            <ac:spMk id="18" creationId="{00C9D128-3606-472C-BB4B-92D45818CD20}"/>
          </ac:spMkLst>
        </pc:spChg>
        <pc:spChg chg="add mod">
          <ac:chgData name="Fabio Braga" userId="613eb079-57c7-4126-97e0-8d0ffad165b8" providerId="ADAL" clId="{B6DA2AAA-EB51-4891-85CD-13352083E508}" dt="2019-04-27T04:07:55.800" v="9674" actId="14100"/>
          <ac:spMkLst>
            <pc:docMk/>
            <pc:sldMk cId="2937358871" sldId="8291"/>
            <ac:spMk id="20" creationId="{B51A6D7C-5AFF-4C03-B2C7-3CA0151ADDA2}"/>
          </ac:spMkLst>
        </pc:spChg>
        <pc:spChg chg="add mod">
          <ac:chgData name="Fabio Braga" userId="613eb079-57c7-4126-97e0-8d0ffad165b8" providerId="ADAL" clId="{B6DA2AAA-EB51-4891-85CD-13352083E508}" dt="2019-04-27T04:07:55.800" v="9674" actId="14100"/>
          <ac:spMkLst>
            <pc:docMk/>
            <pc:sldMk cId="2937358871" sldId="8291"/>
            <ac:spMk id="22" creationId="{57E686FA-06C1-45AD-BDBD-1FD60491585B}"/>
          </ac:spMkLst>
        </pc:spChg>
        <pc:spChg chg="add mod">
          <ac:chgData name="Fabio Braga" userId="613eb079-57c7-4126-97e0-8d0ffad165b8" providerId="ADAL" clId="{B6DA2AAA-EB51-4891-85CD-13352083E508}" dt="2019-04-27T04:07:55.800" v="9674" actId="14100"/>
          <ac:spMkLst>
            <pc:docMk/>
            <pc:sldMk cId="2937358871" sldId="8291"/>
            <ac:spMk id="27" creationId="{B0E7E99E-BF81-476D-B835-B15928271F1A}"/>
          </ac:spMkLst>
        </pc:spChg>
        <pc:spChg chg="add mod">
          <ac:chgData name="Fabio Braga" userId="613eb079-57c7-4126-97e0-8d0ffad165b8" providerId="ADAL" clId="{B6DA2AAA-EB51-4891-85CD-13352083E508}" dt="2019-04-27T04:07:55.800" v="9674" actId="14100"/>
          <ac:spMkLst>
            <pc:docMk/>
            <pc:sldMk cId="2937358871" sldId="8291"/>
            <ac:spMk id="28" creationId="{BA7D0D32-4C5F-4B0C-B142-205348D8F94C}"/>
          </ac:spMkLst>
        </pc:spChg>
        <pc:spChg chg="add mod">
          <ac:chgData name="Fabio Braga" userId="613eb079-57c7-4126-97e0-8d0ffad165b8" providerId="ADAL" clId="{B6DA2AAA-EB51-4891-85CD-13352083E508}" dt="2019-04-27T04:08:09.542" v="9675" actId="207"/>
          <ac:spMkLst>
            <pc:docMk/>
            <pc:sldMk cId="2937358871" sldId="8291"/>
            <ac:spMk id="31" creationId="{C7D524FC-157E-4F0C-860F-249D5012A8B9}"/>
          </ac:spMkLst>
        </pc:spChg>
        <pc:spChg chg="add mod">
          <ac:chgData name="Fabio Braga" userId="613eb079-57c7-4126-97e0-8d0ffad165b8" providerId="ADAL" clId="{B6DA2AAA-EB51-4891-85CD-13352083E508}" dt="2019-04-27T04:07:55.800" v="9674" actId="14100"/>
          <ac:spMkLst>
            <pc:docMk/>
            <pc:sldMk cId="2937358871" sldId="8291"/>
            <ac:spMk id="32" creationId="{E297351F-3BA4-4F32-91E8-B09B151DFF6C}"/>
          </ac:spMkLst>
        </pc:spChg>
        <pc:spChg chg="add mod">
          <ac:chgData name="Fabio Braga" userId="613eb079-57c7-4126-97e0-8d0ffad165b8" providerId="ADAL" clId="{B6DA2AAA-EB51-4891-85CD-13352083E508}" dt="2019-04-27T04:07:55.800" v="9674" actId="14100"/>
          <ac:spMkLst>
            <pc:docMk/>
            <pc:sldMk cId="2937358871" sldId="8291"/>
            <ac:spMk id="33" creationId="{277B8779-1F7A-42BA-A5FA-FE17C206EB55}"/>
          </ac:spMkLst>
        </pc:spChg>
        <pc:spChg chg="add">
          <ac:chgData name="Fabio Braga" userId="613eb079-57c7-4126-97e0-8d0ffad165b8" providerId="ADAL" clId="{B6DA2AAA-EB51-4891-85CD-13352083E508}" dt="2019-04-27T04:07:41.180" v="9671"/>
          <ac:spMkLst>
            <pc:docMk/>
            <pc:sldMk cId="2937358871" sldId="8291"/>
            <ac:spMk id="43" creationId="{7CF1E549-DD1C-497B-9222-C24F0EC2D851}"/>
          </ac:spMkLst>
        </pc:spChg>
        <pc:spChg chg="add">
          <ac:chgData name="Fabio Braga" userId="613eb079-57c7-4126-97e0-8d0ffad165b8" providerId="ADAL" clId="{B6DA2AAA-EB51-4891-85CD-13352083E508}" dt="2019-04-27T04:07:41.180" v="9671"/>
          <ac:spMkLst>
            <pc:docMk/>
            <pc:sldMk cId="2937358871" sldId="8291"/>
            <ac:spMk id="45" creationId="{68B6ABFC-1ABF-49DB-964C-14AF4078A6AE}"/>
          </ac:spMkLst>
        </pc:spChg>
        <pc:spChg chg="add">
          <ac:chgData name="Fabio Braga" userId="613eb079-57c7-4126-97e0-8d0ffad165b8" providerId="ADAL" clId="{B6DA2AAA-EB51-4891-85CD-13352083E508}" dt="2019-04-27T04:07:41.180" v="9671"/>
          <ac:spMkLst>
            <pc:docMk/>
            <pc:sldMk cId="2937358871" sldId="8291"/>
            <ac:spMk id="47" creationId="{CDF19A29-CFFD-4CAB-B4FB-1D99285A0258}"/>
          </ac:spMkLst>
        </pc:spChg>
        <pc:spChg chg="add">
          <ac:chgData name="Fabio Braga" userId="613eb079-57c7-4126-97e0-8d0ffad165b8" providerId="ADAL" clId="{B6DA2AAA-EB51-4891-85CD-13352083E508}" dt="2019-04-27T04:07:41.180" v="9671"/>
          <ac:spMkLst>
            <pc:docMk/>
            <pc:sldMk cId="2937358871" sldId="8291"/>
            <ac:spMk id="49" creationId="{10BA4E9C-F829-444C-9892-37A4F4884C2F}"/>
          </ac:spMkLst>
        </pc:spChg>
        <pc:spChg chg="add">
          <ac:chgData name="Fabio Braga" userId="613eb079-57c7-4126-97e0-8d0ffad165b8" providerId="ADAL" clId="{B6DA2AAA-EB51-4891-85CD-13352083E508}" dt="2019-04-27T04:07:41.180" v="9671"/>
          <ac:spMkLst>
            <pc:docMk/>
            <pc:sldMk cId="2937358871" sldId="8291"/>
            <ac:spMk id="51" creationId="{5B79D346-7D14-44BC-A1B0-C9D544FDDA9A}"/>
          </ac:spMkLst>
        </pc:spChg>
        <pc:spChg chg="add">
          <ac:chgData name="Fabio Braga" userId="613eb079-57c7-4126-97e0-8d0ffad165b8" providerId="ADAL" clId="{B6DA2AAA-EB51-4891-85CD-13352083E508}" dt="2019-04-27T04:07:41.180" v="9671"/>
          <ac:spMkLst>
            <pc:docMk/>
            <pc:sldMk cId="2937358871" sldId="8291"/>
            <ac:spMk id="53" creationId="{39B70660-98CE-4411-9BEF-CF3A9A779F08}"/>
          </ac:spMkLst>
        </pc:spChg>
        <pc:spChg chg="add">
          <ac:chgData name="Fabio Braga" userId="613eb079-57c7-4126-97e0-8d0ffad165b8" providerId="ADAL" clId="{B6DA2AAA-EB51-4891-85CD-13352083E508}" dt="2019-04-27T04:07:41.180" v="9671"/>
          <ac:spMkLst>
            <pc:docMk/>
            <pc:sldMk cId="2937358871" sldId="8291"/>
            <ac:spMk id="55" creationId="{D7C8A807-B98D-4885-A236-B57E59232415}"/>
          </ac:spMkLst>
        </pc:spChg>
        <pc:spChg chg="add">
          <ac:chgData name="Fabio Braga" userId="613eb079-57c7-4126-97e0-8d0ffad165b8" providerId="ADAL" clId="{B6DA2AAA-EB51-4891-85CD-13352083E508}" dt="2019-04-27T04:07:41.180" v="9671"/>
          <ac:spMkLst>
            <pc:docMk/>
            <pc:sldMk cId="2937358871" sldId="8291"/>
            <ac:spMk id="57" creationId="{A2D43AF7-2CB8-4852-81C2-382CF9E343D4}"/>
          </ac:spMkLst>
        </pc:spChg>
        <pc:spChg chg="add">
          <ac:chgData name="Fabio Braga" userId="613eb079-57c7-4126-97e0-8d0ffad165b8" providerId="ADAL" clId="{B6DA2AAA-EB51-4891-85CD-13352083E508}" dt="2019-04-27T04:07:41.180" v="9671"/>
          <ac:spMkLst>
            <pc:docMk/>
            <pc:sldMk cId="2937358871" sldId="8291"/>
            <ac:spMk id="59" creationId="{17A5480C-D028-49B2-B84F-077DF3BFE612}"/>
          </ac:spMkLst>
        </pc:spChg>
        <pc:spChg chg="add">
          <ac:chgData name="Fabio Braga" userId="613eb079-57c7-4126-97e0-8d0ffad165b8" providerId="ADAL" clId="{B6DA2AAA-EB51-4891-85CD-13352083E508}" dt="2019-04-27T04:07:41.180" v="9671"/>
          <ac:spMkLst>
            <pc:docMk/>
            <pc:sldMk cId="2937358871" sldId="8291"/>
            <ac:spMk id="61" creationId="{DC4CABB7-6831-4B9E-971E-5EAAA77221D4}"/>
          </ac:spMkLst>
        </pc:spChg>
        <pc:spChg chg="add">
          <ac:chgData name="Fabio Braga" userId="613eb079-57c7-4126-97e0-8d0ffad165b8" providerId="ADAL" clId="{B6DA2AAA-EB51-4891-85CD-13352083E508}" dt="2019-04-27T04:07:41.180" v="9671"/>
          <ac:spMkLst>
            <pc:docMk/>
            <pc:sldMk cId="2937358871" sldId="8291"/>
            <ac:spMk id="63" creationId="{94B65F2B-8C49-4C2C-A49B-57C35446F94F}"/>
          </ac:spMkLst>
        </pc:spChg>
        <pc:spChg chg="add">
          <ac:chgData name="Fabio Braga" userId="613eb079-57c7-4126-97e0-8d0ffad165b8" providerId="ADAL" clId="{B6DA2AAA-EB51-4891-85CD-13352083E508}" dt="2019-04-27T04:07:41.180" v="9671"/>
          <ac:spMkLst>
            <pc:docMk/>
            <pc:sldMk cId="2937358871" sldId="8291"/>
            <ac:spMk id="68" creationId="{A5EF8866-004D-4D05-BC30-782538626347}"/>
          </ac:spMkLst>
        </pc:spChg>
        <pc:spChg chg="add">
          <ac:chgData name="Fabio Braga" userId="613eb079-57c7-4126-97e0-8d0ffad165b8" providerId="ADAL" clId="{B6DA2AAA-EB51-4891-85CD-13352083E508}" dt="2019-04-27T04:07:41.180" v="9671"/>
          <ac:spMkLst>
            <pc:docMk/>
            <pc:sldMk cId="2937358871" sldId="8291"/>
            <ac:spMk id="69" creationId="{84D8E8E1-2D50-43C6-A84D-B998AAC1A130}"/>
          </ac:spMkLst>
        </pc:spChg>
        <pc:spChg chg="add">
          <ac:chgData name="Fabio Braga" userId="613eb079-57c7-4126-97e0-8d0ffad165b8" providerId="ADAL" clId="{B6DA2AAA-EB51-4891-85CD-13352083E508}" dt="2019-04-27T04:07:41.180" v="9671"/>
          <ac:spMkLst>
            <pc:docMk/>
            <pc:sldMk cId="2937358871" sldId="8291"/>
            <ac:spMk id="70" creationId="{F450BB6F-F184-4325-9FD9-C7CD77FA019A}"/>
          </ac:spMkLst>
        </pc:spChg>
        <pc:spChg chg="add">
          <ac:chgData name="Fabio Braga" userId="613eb079-57c7-4126-97e0-8d0ffad165b8" providerId="ADAL" clId="{B6DA2AAA-EB51-4891-85CD-13352083E508}" dt="2019-04-27T04:07:41.180" v="9671"/>
          <ac:spMkLst>
            <pc:docMk/>
            <pc:sldMk cId="2937358871" sldId="8291"/>
            <ac:spMk id="71" creationId="{36B6AA5B-3118-4914-97D9-078B8D8F8B62}"/>
          </ac:spMkLst>
        </pc:spChg>
        <pc:grpChg chg="add mod">
          <ac:chgData name="Fabio Braga" userId="613eb079-57c7-4126-97e0-8d0ffad165b8" providerId="ADAL" clId="{B6DA2AAA-EB51-4891-85CD-13352083E508}" dt="2019-04-27T04:07:55.800" v="9674" actId="14100"/>
          <ac:grpSpMkLst>
            <pc:docMk/>
            <pc:sldMk cId="2937358871" sldId="8291"/>
            <ac:grpSpMk id="5" creationId="{4BB5745C-11BD-4F27-9F19-131D3055B469}"/>
          </ac:grpSpMkLst>
        </pc:grpChg>
        <pc:grpChg chg="add mod">
          <ac:chgData name="Fabio Braga" userId="613eb079-57c7-4126-97e0-8d0ffad165b8" providerId="ADAL" clId="{B6DA2AAA-EB51-4891-85CD-13352083E508}" dt="2019-04-27T04:07:55.800" v="9674" actId="14100"/>
          <ac:grpSpMkLst>
            <pc:docMk/>
            <pc:sldMk cId="2937358871" sldId="8291"/>
            <ac:grpSpMk id="8" creationId="{36C24CAB-A360-4E99-AF5A-2407924DF830}"/>
          </ac:grpSpMkLst>
        </pc:grpChg>
        <pc:grpChg chg="add mod">
          <ac:chgData name="Fabio Braga" userId="613eb079-57c7-4126-97e0-8d0ffad165b8" providerId="ADAL" clId="{B6DA2AAA-EB51-4891-85CD-13352083E508}" dt="2019-04-27T04:07:55.800" v="9674" actId="14100"/>
          <ac:grpSpMkLst>
            <pc:docMk/>
            <pc:sldMk cId="2937358871" sldId="8291"/>
            <ac:grpSpMk id="21" creationId="{BC9337EB-08D2-4499-9B35-58110E53B827}"/>
          </ac:grpSpMkLst>
        </pc:grpChg>
        <pc:grpChg chg="add mod">
          <ac:chgData name="Fabio Braga" userId="613eb079-57c7-4126-97e0-8d0ffad165b8" providerId="ADAL" clId="{B6DA2AAA-EB51-4891-85CD-13352083E508}" dt="2019-04-27T04:07:55.800" v="9674" actId="14100"/>
          <ac:grpSpMkLst>
            <pc:docMk/>
            <pc:sldMk cId="2937358871" sldId="8291"/>
            <ac:grpSpMk id="24" creationId="{08182B01-4F32-44D0-A2B1-2DC42DEFFFE0}"/>
          </ac:grpSpMkLst>
        </pc:grpChg>
        <pc:grpChg chg="add mod">
          <ac:chgData name="Fabio Braga" userId="613eb079-57c7-4126-97e0-8d0ffad165b8" providerId="ADAL" clId="{B6DA2AAA-EB51-4891-85CD-13352083E508}" dt="2019-04-27T04:07:55.800" v="9674" actId="14100"/>
          <ac:grpSpMkLst>
            <pc:docMk/>
            <pc:sldMk cId="2937358871" sldId="8291"/>
            <ac:grpSpMk id="25" creationId="{ED1E07B1-BE77-4AF0-B36F-73060F744AF5}"/>
          </ac:grpSpMkLst>
        </pc:grpChg>
        <pc:grpChg chg="add mod">
          <ac:chgData name="Fabio Braga" userId="613eb079-57c7-4126-97e0-8d0ffad165b8" providerId="ADAL" clId="{B6DA2AAA-EB51-4891-85CD-13352083E508}" dt="2019-04-27T04:07:55.800" v="9674" actId="14100"/>
          <ac:grpSpMkLst>
            <pc:docMk/>
            <pc:sldMk cId="2937358871" sldId="8291"/>
            <ac:grpSpMk id="26" creationId="{90F1ADBE-DE11-497C-A1B3-731365FF02FC}"/>
          </ac:grpSpMkLst>
        </pc:grpChg>
        <pc:grpChg chg="add mod">
          <ac:chgData name="Fabio Braga" userId="613eb079-57c7-4126-97e0-8d0ffad165b8" providerId="ADAL" clId="{B6DA2AAA-EB51-4891-85CD-13352083E508}" dt="2019-04-27T04:07:55.800" v="9674" actId="14100"/>
          <ac:grpSpMkLst>
            <pc:docMk/>
            <pc:sldMk cId="2937358871" sldId="8291"/>
            <ac:grpSpMk id="34" creationId="{95CCD60F-4498-40C5-87E4-6B868BA1E9D5}"/>
          </ac:grpSpMkLst>
        </pc:grpChg>
        <pc:grpChg chg="add mod">
          <ac:chgData name="Fabio Braga" userId="613eb079-57c7-4126-97e0-8d0ffad165b8" providerId="ADAL" clId="{B6DA2AAA-EB51-4891-85CD-13352083E508}" dt="2019-04-27T04:07:55.800" v="9674" actId="14100"/>
          <ac:grpSpMkLst>
            <pc:docMk/>
            <pc:sldMk cId="2937358871" sldId="8291"/>
            <ac:grpSpMk id="35" creationId="{3E2B27C9-979A-4884-A56B-5B846AF649B2}"/>
          </ac:grpSpMkLst>
        </pc:grpChg>
        <pc:grpChg chg="add mod">
          <ac:chgData name="Fabio Braga" userId="613eb079-57c7-4126-97e0-8d0ffad165b8" providerId="ADAL" clId="{B6DA2AAA-EB51-4891-85CD-13352083E508}" dt="2019-04-27T04:07:55.800" v="9674" actId="14100"/>
          <ac:grpSpMkLst>
            <pc:docMk/>
            <pc:sldMk cId="2937358871" sldId="8291"/>
            <ac:grpSpMk id="36" creationId="{64C2E9C4-CC61-4EB3-BF8F-63DBAF27C084}"/>
          </ac:grpSpMkLst>
        </pc:grpChg>
        <pc:grpChg chg="add mod">
          <ac:chgData name="Fabio Braga" userId="613eb079-57c7-4126-97e0-8d0ffad165b8" providerId="ADAL" clId="{B6DA2AAA-EB51-4891-85CD-13352083E508}" dt="2019-04-27T04:07:55.800" v="9674" actId="14100"/>
          <ac:grpSpMkLst>
            <pc:docMk/>
            <pc:sldMk cId="2937358871" sldId="8291"/>
            <ac:grpSpMk id="37" creationId="{BBAF6A8E-3652-41F7-9925-8C4FEE539999}"/>
          </ac:grpSpMkLst>
        </pc:grpChg>
        <pc:grpChg chg="add mod">
          <ac:chgData name="Fabio Braga" userId="613eb079-57c7-4126-97e0-8d0ffad165b8" providerId="ADAL" clId="{B6DA2AAA-EB51-4891-85CD-13352083E508}" dt="2019-04-27T04:07:55.800" v="9674" actId="14100"/>
          <ac:grpSpMkLst>
            <pc:docMk/>
            <pc:sldMk cId="2937358871" sldId="8291"/>
            <ac:grpSpMk id="38" creationId="{6DB96516-4895-4008-A22C-E170F2192B78}"/>
          </ac:grpSpMkLst>
        </pc:grpChg>
        <pc:grpChg chg="add mod">
          <ac:chgData name="Fabio Braga" userId="613eb079-57c7-4126-97e0-8d0ffad165b8" providerId="ADAL" clId="{B6DA2AAA-EB51-4891-85CD-13352083E508}" dt="2019-04-27T04:07:55.800" v="9674" actId="14100"/>
          <ac:grpSpMkLst>
            <pc:docMk/>
            <pc:sldMk cId="2937358871" sldId="8291"/>
            <ac:grpSpMk id="39" creationId="{10F291D4-B6E8-4038-9C3A-9AA00965218B}"/>
          </ac:grpSpMkLst>
        </pc:grpChg>
        <pc:grpChg chg="add mod">
          <ac:chgData name="Fabio Braga" userId="613eb079-57c7-4126-97e0-8d0ffad165b8" providerId="ADAL" clId="{B6DA2AAA-EB51-4891-85CD-13352083E508}" dt="2019-04-27T04:07:55.800" v="9674" actId="14100"/>
          <ac:grpSpMkLst>
            <pc:docMk/>
            <pc:sldMk cId="2937358871" sldId="8291"/>
            <ac:grpSpMk id="40" creationId="{CB1C0E00-4287-4A18-9AA1-6529CA18098B}"/>
          </ac:grpSpMkLst>
        </pc:grpChg>
        <pc:grpChg chg="add mod">
          <ac:chgData name="Fabio Braga" userId="613eb079-57c7-4126-97e0-8d0ffad165b8" providerId="ADAL" clId="{B6DA2AAA-EB51-4891-85CD-13352083E508}" dt="2019-04-27T04:07:55.800" v="9674" actId="14100"/>
          <ac:grpSpMkLst>
            <pc:docMk/>
            <pc:sldMk cId="2937358871" sldId="8291"/>
            <ac:grpSpMk id="41" creationId="{3705E7AE-F5DC-4ECF-9344-3A71D28FFE13}"/>
          </ac:grpSpMkLst>
        </pc:grpChg>
        <pc:picChg chg="add mod">
          <ac:chgData name="Fabio Braga" userId="613eb079-57c7-4126-97e0-8d0ffad165b8" providerId="ADAL" clId="{B6DA2AAA-EB51-4891-85CD-13352083E508}" dt="2019-04-27T04:07:55.800" v="9674" actId="14100"/>
          <ac:picMkLst>
            <pc:docMk/>
            <pc:sldMk cId="2937358871" sldId="8291"/>
            <ac:picMk id="6" creationId="{2561D2CF-A2BB-4AC2-BC08-3EB63F76B669}"/>
          </ac:picMkLst>
        </pc:picChg>
        <pc:picChg chg="add mod">
          <ac:chgData name="Fabio Braga" userId="613eb079-57c7-4126-97e0-8d0ffad165b8" providerId="ADAL" clId="{B6DA2AAA-EB51-4891-85CD-13352083E508}" dt="2019-04-27T04:07:55.800" v="9674" actId="14100"/>
          <ac:picMkLst>
            <pc:docMk/>
            <pc:sldMk cId="2937358871" sldId="8291"/>
            <ac:picMk id="7" creationId="{68E8683A-F855-43A3-B161-E923BD328F10}"/>
          </ac:picMkLst>
        </pc:picChg>
        <pc:picChg chg="add mod">
          <ac:chgData name="Fabio Braga" userId="613eb079-57c7-4126-97e0-8d0ffad165b8" providerId="ADAL" clId="{B6DA2AAA-EB51-4891-85CD-13352083E508}" dt="2019-04-27T04:07:55.800" v="9674" actId="14100"/>
          <ac:picMkLst>
            <pc:docMk/>
            <pc:sldMk cId="2937358871" sldId="8291"/>
            <ac:picMk id="14" creationId="{44B44BE4-49B0-4F13-921B-75EF291D3589}"/>
          </ac:picMkLst>
        </pc:picChg>
        <pc:picChg chg="add mod">
          <ac:chgData name="Fabio Braga" userId="613eb079-57c7-4126-97e0-8d0ffad165b8" providerId="ADAL" clId="{B6DA2AAA-EB51-4891-85CD-13352083E508}" dt="2019-04-27T04:07:55.800" v="9674" actId="14100"/>
          <ac:picMkLst>
            <pc:docMk/>
            <pc:sldMk cId="2937358871" sldId="8291"/>
            <ac:picMk id="15" creationId="{41A9AE5C-AA79-420B-B468-CE6161581765}"/>
          </ac:picMkLst>
        </pc:picChg>
        <pc:picChg chg="add mod">
          <ac:chgData name="Fabio Braga" userId="613eb079-57c7-4126-97e0-8d0ffad165b8" providerId="ADAL" clId="{B6DA2AAA-EB51-4891-85CD-13352083E508}" dt="2019-04-27T04:07:55.800" v="9674" actId="14100"/>
          <ac:picMkLst>
            <pc:docMk/>
            <pc:sldMk cId="2937358871" sldId="8291"/>
            <ac:picMk id="17" creationId="{EACA4967-50DE-4D6E-8EF0-02D7114A7815}"/>
          </ac:picMkLst>
        </pc:picChg>
        <pc:picChg chg="add mod">
          <ac:chgData name="Fabio Braga" userId="613eb079-57c7-4126-97e0-8d0ffad165b8" providerId="ADAL" clId="{B6DA2AAA-EB51-4891-85CD-13352083E508}" dt="2019-04-27T04:07:55.800" v="9674" actId="14100"/>
          <ac:picMkLst>
            <pc:docMk/>
            <pc:sldMk cId="2937358871" sldId="8291"/>
            <ac:picMk id="19" creationId="{141273F4-DCEA-4270-A7F3-667A733CEE4C}"/>
          </ac:picMkLst>
        </pc:picChg>
        <pc:picChg chg="add mod">
          <ac:chgData name="Fabio Braga" userId="613eb079-57c7-4126-97e0-8d0ffad165b8" providerId="ADAL" clId="{B6DA2AAA-EB51-4891-85CD-13352083E508}" dt="2019-04-27T04:07:55.800" v="9674" actId="14100"/>
          <ac:picMkLst>
            <pc:docMk/>
            <pc:sldMk cId="2937358871" sldId="8291"/>
            <ac:picMk id="23" creationId="{FDB90CB0-A898-427F-BFFA-4B8A7CBE2114}"/>
          </ac:picMkLst>
        </pc:picChg>
        <pc:picChg chg="add">
          <ac:chgData name="Fabio Braga" userId="613eb079-57c7-4126-97e0-8d0ffad165b8" providerId="ADAL" clId="{B6DA2AAA-EB51-4891-85CD-13352083E508}" dt="2019-04-27T04:07:41.180" v="9671"/>
          <ac:picMkLst>
            <pc:docMk/>
            <pc:sldMk cId="2937358871" sldId="8291"/>
            <ac:picMk id="42" creationId="{01808BD3-DAD4-4636-A592-5DB1150227A8}"/>
          </ac:picMkLst>
        </pc:picChg>
        <pc:picChg chg="add">
          <ac:chgData name="Fabio Braga" userId="613eb079-57c7-4126-97e0-8d0ffad165b8" providerId="ADAL" clId="{B6DA2AAA-EB51-4891-85CD-13352083E508}" dt="2019-04-27T04:07:41.180" v="9671"/>
          <ac:picMkLst>
            <pc:docMk/>
            <pc:sldMk cId="2937358871" sldId="8291"/>
            <ac:picMk id="44" creationId="{4E9FF912-5B4A-4AE6-A2BB-C3C5D1A60C4F}"/>
          </ac:picMkLst>
        </pc:picChg>
        <pc:picChg chg="add">
          <ac:chgData name="Fabio Braga" userId="613eb079-57c7-4126-97e0-8d0ffad165b8" providerId="ADAL" clId="{B6DA2AAA-EB51-4891-85CD-13352083E508}" dt="2019-04-27T04:07:41.180" v="9671"/>
          <ac:picMkLst>
            <pc:docMk/>
            <pc:sldMk cId="2937358871" sldId="8291"/>
            <ac:picMk id="46" creationId="{F2A9C677-D154-48F5-94E2-562911204691}"/>
          </ac:picMkLst>
        </pc:picChg>
        <pc:picChg chg="add">
          <ac:chgData name="Fabio Braga" userId="613eb079-57c7-4126-97e0-8d0ffad165b8" providerId="ADAL" clId="{B6DA2AAA-EB51-4891-85CD-13352083E508}" dt="2019-04-27T04:07:41.180" v="9671"/>
          <ac:picMkLst>
            <pc:docMk/>
            <pc:sldMk cId="2937358871" sldId="8291"/>
            <ac:picMk id="48" creationId="{34DF0EE1-BF58-4573-9201-5D3E3F7833DE}"/>
          </ac:picMkLst>
        </pc:picChg>
        <pc:picChg chg="add">
          <ac:chgData name="Fabio Braga" userId="613eb079-57c7-4126-97e0-8d0ffad165b8" providerId="ADAL" clId="{B6DA2AAA-EB51-4891-85CD-13352083E508}" dt="2019-04-27T04:07:41.180" v="9671"/>
          <ac:picMkLst>
            <pc:docMk/>
            <pc:sldMk cId="2937358871" sldId="8291"/>
            <ac:picMk id="50" creationId="{D3C39912-611A-40AB-B3B2-F528678452CD}"/>
          </ac:picMkLst>
        </pc:picChg>
        <pc:picChg chg="add">
          <ac:chgData name="Fabio Braga" userId="613eb079-57c7-4126-97e0-8d0ffad165b8" providerId="ADAL" clId="{B6DA2AAA-EB51-4891-85CD-13352083E508}" dt="2019-04-27T04:07:41.180" v="9671"/>
          <ac:picMkLst>
            <pc:docMk/>
            <pc:sldMk cId="2937358871" sldId="8291"/>
            <ac:picMk id="52" creationId="{2EF3123D-6D49-4DF5-93CA-B9F947825075}"/>
          </ac:picMkLst>
        </pc:picChg>
        <pc:picChg chg="add">
          <ac:chgData name="Fabio Braga" userId="613eb079-57c7-4126-97e0-8d0ffad165b8" providerId="ADAL" clId="{B6DA2AAA-EB51-4891-85CD-13352083E508}" dt="2019-04-27T04:07:41.180" v="9671"/>
          <ac:picMkLst>
            <pc:docMk/>
            <pc:sldMk cId="2937358871" sldId="8291"/>
            <ac:picMk id="54" creationId="{6054C8BA-EE8B-4353-BB43-B6BB0F1BC072}"/>
          </ac:picMkLst>
        </pc:picChg>
        <pc:picChg chg="add">
          <ac:chgData name="Fabio Braga" userId="613eb079-57c7-4126-97e0-8d0ffad165b8" providerId="ADAL" clId="{B6DA2AAA-EB51-4891-85CD-13352083E508}" dt="2019-04-27T04:07:41.180" v="9671"/>
          <ac:picMkLst>
            <pc:docMk/>
            <pc:sldMk cId="2937358871" sldId="8291"/>
            <ac:picMk id="56" creationId="{FD0C76DA-C422-4C4F-9E5B-5EDE4374ED30}"/>
          </ac:picMkLst>
        </pc:picChg>
        <pc:picChg chg="add">
          <ac:chgData name="Fabio Braga" userId="613eb079-57c7-4126-97e0-8d0ffad165b8" providerId="ADAL" clId="{B6DA2AAA-EB51-4891-85CD-13352083E508}" dt="2019-04-27T04:07:41.180" v="9671"/>
          <ac:picMkLst>
            <pc:docMk/>
            <pc:sldMk cId="2937358871" sldId="8291"/>
            <ac:picMk id="58" creationId="{8CFAD674-566A-4E89-9702-5D5E1DE02CCD}"/>
          </ac:picMkLst>
        </pc:picChg>
        <pc:picChg chg="add">
          <ac:chgData name="Fabio Braga" userId="613eb079-57c7-4126-97e0-8d0ffad165b8" providerId="ADAL" clId="{B6DA2AAA-EB51-4891-85CD-13352083E508}" dt="2019-04-27T04:07:41.180" v="9671"/>
          <ac:picMkLst>
            <pc:docMk/>
            <pc:sldMk cId="2937358871" sldId="8291"/>
            <ac:picMk id="60" creationId="{1E4F971F-D2DE-4236-8E36-D8838D0BDEA5}"/>
          </ac:picMkLst>
        </pc:picChg>
        <pc:picChg chg="add">
          <ac:chgData name="Fabio Braga" userId="613eb079-57c7-4126-97e0-8d0ffad165b8" providerId="ADAL" clId="{B6DA2AAA-EB51-4891-85CD-13352083E508}" dt="2019-04-27T04:07:41.180" v="9671"/>
          <ac:picMkLst>
            <pc:docMk/>
            <pc:sldMk cId="2937358871" sldId="8291"/>
            <ac:picMk id="62" creationId="{B958D6FC-2519-48ED-8D7E-9465CB3433C6}"/>
          </ac:picMkLst>
        </pc:picChg>
        <pc:picChg chg="add">
          <ac:chgData name="Fabio Braga" userId="613eb079-57c7-4126-97e0-8d0ffad165b8" providerId="ADAL" clId="{B6DA2AAA-EB51-4891-85CD-13352083E508}" dt="2019-04-27T04:07:41.180" v="9671"/>
          <ac:picMkLst>
            <pc:docMk/>
            <pc:sldMk cId="2937358871" sldId="8291"/>
            <ac:picMk id="64" creationId="{1237545A-40F5-461B-84C0-8F9C4481B4CB}"/>
          </ac:picMkLst>
        </pc:picChg>
        <pc:picChg chg="add">
          <ac:chgData name="Fabio Braga" userId="613eb079-57c7-4126-97e0-8d0ffad165b8" providerId="ADAL" clId="{B6DA2AAA-EB51-4891-85CD-13352083E508}" dt="2019-04-27T04:07:41.180" v="9671"/>
          <ac:picMkLst>
            <pc:docMk/>
            <pc:sldMk cId="2937358871" sldId="8291"/>
            <ac:picMk id="65" creationId="{8429ECB7-A9FD-4F1A-A26F-40E73C0876DA}"/>
          </ac:picMkLst>
        </pc:picChg>
        <pc:picChg chg="add">
          <ac:chgData name="Fabio Braga" userId="613eb079-57c7-4126-97e0-8d0ffad165b8" providerId="ADAL" clId="{B6DA2AAA-EB51-4891-85CD-13352083E508}" dt="2019-04-27T04:07:41.180" v="9671"/>
          <ac:picMkLst>
            <pc:docMk/>
            <pc:sldMk cId="2937358871" sldId="8291"/>
            <ac:picMk id="66" creationId="{161A3E92-9483-405C-A0F3-31F273CA2F1D}"/>
          </ac:picMkLst>
        </pc:picChg>
        <pc:picChg chg="add">
          <ac:chgData name="Fabio Braga" userId="613eb079-57c7-4126-97e0-8d0ffad165b8" providerId="ADAL" clId="{B6DA2AAA-EB51-4891-85CD-13352083E508}" dt="2019-04-27T04:07:41.180" v="9671"/>
          <ac:picMkLst>
            <pc:docMk/>
            <pc:sldMk cId="2937358871" sldId="8291"/>
            <ac:picMk id="67" creationId="{79156B95-9ACE-4F97-9C15-05BA0B0B7C02}"/>
          </ac:picMkLst>
        </pc:picChg>
        <pc:cxnChg chg="add mod">
          <ac:chgData name="Fabio Braga" userId="613eb079-57c7-4126-97e0-8d0ffad165b8" providerId="ADAL" clId="{B6DA2AAA-EB51-4891-85CD-13352083E508}" dt="2019-04-27T04:07:55.800" v="9674" actId="14100"/>
          <ac:cxnSpMkLst>
            <pc:docMk/>
            <pc:sldMk cId="2937358871" sldId="8291"/>
            <ac:cxnSpMk id="29" creationId="{DE69DBA2-1DE5-4524-AEE9-3D2E67128BF7}"/>
          </ac:cxnSpMkLst>
        </pc:cxnChg>
        <pc:cxnChg chg="add mod">
          <ac:chgData name="Fabio Braga" userId="613eb079-57c7-4126-97e0-8d0ffad165b8" providerId="ADAL" clId="{B6DA2AAA-EB51-4891-85CD-13352083E508}" dt="2019-04-27T04:07:55.800" v="9674" actId="14100"/>
          <ac:cxnSpMkLst>
            <pc:docMk/>
            <pc:sldMk cId="2937358871" sldId="8291"/>
            <ac:cxnSpMk id="30" creationId="{791BC26E-FC70-4595-8AEF-A80E269DFF78}"/>
          </ac:cxnSpMkLst>
        </pc:cxnChg>
      </pc:sldChg>
      <pc:sldChg chg="addSp delSp modSp add">
        <pc:chgData name="Fabio Braga" userId="613eb079-57c7-4126-97e0-8d0ffad165b8" providerId="ADAL" clId="{B6DA2AAA-EB51-4891-85CD-13352083E508}" dt="2019-04-27T04:12:39.781" v="9778" actId="1076"/>
        <pc:sldMkLst>
          <pc:docMk/>
          <pc:sldMk cId="3467280609" sldId="8292"/>
        </pc:sldMkLst>
        <pc:spChg chg="mod">
          <ac:chgData name="Fabio Braga" userId="613eb079-57c7-4126-97e0-8d0ffad165b8" providerId="ADAL" clId="{B6DA2AAA-EB51-4891-85CD-13352083E508}" dt="2019-04-27T04:10:35.671" v="9731" actId="20577"/>
          <ac:spMkLst>
            <pc:docMk/>
            <pc:sldMk cId="3467280609" sldId="8292"/>
            <ac:spMk id="2" creationId="{81C5D6B2-1076-4338-9F79-7ED17ADB00FF}"/>
          </ac:spMkLst>
        </pc:spChg>
        <pc:spChg chg="add mod">
          <ac:chgData name="Fabio Braga" userId="613eb079-57c7-4126-97e0-8d0ffad165b8" providerId="ADAL" clId="{B6DA2AAA-EB51-4891-85CD-13352083E508}" dt="2019-04-27T04:12:39.781" v="9778" actId="1076"/>
          <ac:spMkLst>
            <pc:docMk/>
            <pc:sldMk cId="3467280609" sldId="8292"/>
            <ac:spMk id="3" creationId="{3D94A7F1-CF57-4BBA-8852-31F3AD147112}"/>
          </ac:spMkLst>
        </pc:spChg>
        <pc:spChg chg="add">
          <ac:chgData name="Fabio Braga" userId="613eb079-57c7-4126-97e0-8d0ffad165b8" providerId="ADAL" clId="{B6DA2AAA-EB51-4891-85CD-13352083E508}" dt="2019-04-27T04:11:20.897" v="9735"/>
          <ac:spMkLst>
            <pc:docMk/>
            <pc:sldMk cId="3467280609" sldId="8292"/>
            <ac:spMk id="9" creationId="{287CD346-F7D0-4E49-8170-AB5A5350DBFE}"/>
          </ac:spMkLst>
        </pc:spChg>
        <pc:spChg chg="add mod">
          <ac:chgData name="Fabio Braga" userId="613eb079-57c7-4126-97e0-8d0ffad165b8" providerId="ADAL" clId="{B6DA2AAA-EB51-4891-85CD-13352083E508}" dt="2019-04-27T04:11:41.984" v="9740" actId="207"/>
          <ac:spMkLst>
            <pc:docMk/>
            <pc:sldMk cId="3467280609" sldId="8292"/>
            <ac:spMk id="10" creationId="{A101250D-6F0A-4269-87DE-A736C5147D4D}"/>
          </ac:spMkLst>
        </pc:spChg>
        <pc:spChg chg="add mod">
          <ac:chgData name="Fabio Braga" userId="613eb079-57c7-4126-97e0-8d0ffad165b8" providerId="ADAL" clId="{B6DA2AAA-EB51-4891-85CD-13352083E508}" dt="2019-04-27T04:12:00.728" v="9743" actId="207"/>
          <ac:spMkLst>
            <pc:docMk/>
            <pc:sldMk cId="3467280609" sldId="8292"/>
            <ac:spMk id="11" creationId="{9AFBA61F-0D1A-4AE1-ABF1-B5BB61F5E1EF}"/>
          </ac:spMkLst>
        </pc:spChg>
        <pc:spChg chg="add mod">
          <ac:chgData name="Fabio Braga" userId="613eb079-57c7-4126-97e0-8d0ffad165b8" providerId="ADAL" clId="{B6DA2AAA-EB51-4891-85CD-13352083E508}" dt="2019-04-27T04:11:57.417" v="9742" actId="207"/>
          <ac:spMkLst>
            <pc:docMk/>
            <pc:sldMk cId="3467280609" sldId="8292"/>
            <ac:spMk id="12" creationId="{EF491C2F-9186-4210-80D5-747417EABB37}"/>
          </ac:spMkLst>
        </pc:spChg>
        <pc:spChg chg="add mod">
          <ac:chgData name="Fabio Braga" userId="613eb079-57c7-4126-97e0-8d0ffad165b8" providerId="ADAL" clId="{B6DA2AAA-EB51-4891-85CD-13352083E508}" dt="2019-04-27T04:11:52.549" v="9741" actId="207"/>
          <ac:spMkLst>
            <pc:docMk/>
            <pc:sldMk cId="3467280609" sldId="8292"/>
            <ac:spMk id="13" creationId="{4F2449A1-5BB7-4806-868E-50A4FB8958F2}"/>
          </ac:spMkLst>
        </pc:spChg>
        <pc:spChg chg="add">
          <ac:chgData name="Fabio Braga" userId="613eb079-57c7-4126-97e0-8d0ffad165b8" providerId="ADAL" clId="{B6DA2AAA-EB51-4891-85CD-13352083E508}" dt="2019-04-27T04:11:20.897" v="9735"/>
          <ac:spMkLst>
            <pc:docMk/>
            <pc:sldMk cId="3467280609" sldId="8292"/>
            <ac:spMk id="14" creationId="{6A282887-F5C4-4C5D-9A86-738CD7F03EB9}"/>
          </ac:spMkLst>
        </pc:spChg>
        <pc:spChg chg="add">
          <ac:chgData name="Fabio Braga" userId="613eb079-57c7-4126-97e0-8d0ffad165b8" providerId="ADAL" clId="{B6DA2AAA-EB51-4891-85CD-13352083E508}" dt="2019-04-27T04:11:20.897" v="9735"/>
          <ac:spMkLst>
            <pc:docMk/>
            <pc:sldMk cId="3467280609" sldId="8292"/>
            <ac:spMk id="15" creationId="{4FB2D5D3-A151-4686-B3FA-91B5C05A044E}"/>
          </ac:spMkLst>
        </pc:spChg>
        <pc:spChg chg="add mod">
          <ac:chgData name="Fabio Braga" userId="613eb079-57c7-4126-97e0-8d0ffad165b8" providerId="ADAL" clId="{B6DA2AAA-EB51-4891-85CD-13352083E508}" dt="2019-04-27T04:12:11.532" v="9759" actId="1037"/>
          <ac:spMkLst>
            <pc:docMk/>
            <pc:sldMk cId="3467280609" sldId="8292"/>
            <ac:spMk id="16" creationId="{A56D4E6A-2D22-4135-A2A3-3E95863A005F}"/>
          </ac:spMkLst>
        </pc:spChg>
        <pc:spChg chg="add">
          <ac:chgData name="Fabio Braga" userId="613eb079-57c7-4126-97e0-8d0ffad165b8" providerId="ADAL" clId="{B6DA2AAA-EB51-4891-85CD-13352083E508}" dt="2019-04-27T04:11:20.897" v="9735"/>
          <ac:spMkLst>
            <pc:docMk/>
            <pc:sldMk cId="3467280609" sldId="8292"/>
            <ac:spMk id="17" creationId="{0C4C7648-C391-42FA-8454-0F9EB9B3A62C}"/>
          </ac:spMkLst>
        </pc:spChg>
        <pc:spChg chg="add mod">
          <ac:chgData name="Fabio Braga" userId="613eb079-57c7-4126-97e0-8d0ffad165b8" providerId="ADAL" clId="{B6DA2AAA-EB51-4891-85CD-13352083E508}" dt="2019-04-27T04:12:19.495" v="9775" actId="1038"/>
          <ac:spMkLst>
            <pc:docMk/>
            <pc:sldMk cId="3467280609" sldId="8292"/>
            <ac:spMk id="18" creationId="{3B0C25F7-F9F5-4376-8018-A9FEF096D3CA}"/>
          </ac:spMkLst>
        </pc:spChg>
        <pc:spChg chg="add">
          <ac:chgData name="Fabio Braga" userId="613eb079-57c7-4126-97e0-8d0ffad165b8" providerId="ADAL" clId="{B6DA2AAA-EB51-4891-85CD-13352083E508}" dt="2019-04-27T04:11:20.897" v="9735"/>
          <ac:spMkLst>
            <pc:docMk/>
            <pc:sldMk cId="3467280609" sldId="8292"/>
            <ac:spMk id="22" creationId="{AA7D7ADC-4888-4BC0-9D48-F34D0EB65B95}"/>
          </ac:spMkLst>
        </pc:spChg>
        <pc:spChg chg="add">
          <ac:chgData name="Fabio Braga" userId="613eb079-57c7-4126-97e0-8d0ffad165b8" providerId="ADAL" clId="{B6DA2AAA-EB51-4891-85CD-13352083E508}" dt="2019-04-27T04:11:20.897" v="9735"/>
          <ac:spMkLst>
            <pc:docMk/>
            <pc:sldMk cId="3467280609" sldId="8292"/>
            <ac:spMk id="23" creationId="{3C446460-93DE-493E-835B-81AF8A4372AF}"/>
          </ac:spMkLst>
        </pc:spChg>
        <pc:spChg chg="add">
          <ac:chgData name="Fabio Braga" userId="613eb079-57c7-4126-97e0-8d0ffad165b8" providerId="ADAL" clId="{B6DA2AAA-EB51-4891-85CD-13352083E508}" dt="2019-04-27T04:11:20.897" v="9735"/>
          <ac:spMkLst>
            <pc:docMk/>
            <pc:sldMk cId="3467280609" sldId="8292"/>
            <ac:spMk id="24" creationId="{2BB5C4C8-3D7A-4703-B834-444DC13F65EB}"/>
          </ac:spMkLst>
        </pc:spChg>
        <pc:spChg chg="add">
          <ac:chgData name="Fabio Braga" userId="613eb079-57c7-4126-97e0-8d0ffad165b8" providerId="ADAL" clId="{B6DA2AAA-EB51-4891-85CD-13352083E508}" dt="2019-04-27T04:11:20.897" v="9735"/>
          <ac:spMkLst>
            <pc:docMk/>
            <pc:sldMk cId="3467280609" sldId="8292"/>
            <ac:spMk id="25" creationId="{4D27A51B-443F-47E1-9D81-2DFF36161898}"/>
          </ac:spMkLst>
        </pc:spChg>
        <pc:spChg chg="add">
          <ac:chgData name="Fabio Braga" userId="613eb079-57c7-4126-97e0-8d0ffad165b8" providerId="ADAL" clId="{B6DA2AAA-EB51-4891-85CD-13352083E508}" dt="2019-04-27T04:11:20.897" v="9735"/>
          <ac:spMkLst>
            <pc:docMk/>
            <pc:sldMk cId="3467280609" sldId="8292"/>
            <ac:spMk id="26" creationId="{9AE590EC-C400-4145-AA06-C0183DEED518}"/>
          </ac:spMkLst>
        </pc:spChg>
        <pc:spChg chg="add">
          <ac:chgData name="Fabio Braga" userId="613eb079-57c7-4126-97e0-8d0ffad165b8" providerId="ADAL" clId="{B6DA2AAA-EB51-4891-85CD-13352083E508}" dt="2019-04-27T04:11:20.897" v="9735"/>
          <ac:spMkLst>
            <pc:docMk/>
            <pc:sldMk cId="3467280609" sldId="8292"/>
            <ac:spMk id="27" creationId="{5959DF2F-88F2-40AA-8A3E-42C4E0CFB083}"/>
          </ac:spMkLst>
        </pc:spChg>
        <pc:spChg chg="add">
          <ac:chgData name="Fabio Braga" userId="613eb079-57c7-4126-97e0-8d0ffad165b8" providerId="ADAL" clId="{B6DA2AAA-EB51-4891-85CD-13352083E508}" dt="2019-04-27T04:11:20.897" v="9735"/>
          <ac:spMkLst>
            <pc:docMk/>
            <pc:sldMk cId="3467280609" sldId="8292"/>
            <ac:spMk id="28" creationId="{5F92CE77-F761-4411-94AC-62987158B4B2}"/>
          </ac:spMkLst>
        </pc:spChg>
        <pc:spChg chg="add">
          <ac:chgData name="Fabio Braga" userId="613eb079-57c7-4126-97e0-8d0ffad165b8" providerId="ADAL" clId="{B6DA2AAA-EB51-4891-85CD-13352083E508}" dt="2019-04-27T04:11:20.897" v="9735"/>
          <ac:spMkLst>
            <pc:docMk/>
            <pc:sldMk cId="3467280609" sldId="8292"/>
            <ac:spMk id="29" creationId="{6E724209-6EE4-4056-B4B5-39515CD6316A}"/>
          </ac:spMkLst>
        </pc:spChg>
        <pc:spChg chg="add">
          <ac:chgData name="Fabio Braga" userId="613eb079-57c7-4126-97e0-8d0ffad165b8" providerId="ADAL" clId="{B6DA2AAA-EB51-4891-85CD-13352083E508}" dt="2019-04-27T04:11:20.897" v="9735"/>
          <ac:spMkLst>
            <pc:docMk/>
            <pc:sldMk cId="3467280609" sldId="8292"/>
            <ac:spMk id="30" creationId="{56A41486-379D-47A2-97BF-E24585A3EA16}"/>
          </ac:spMkLst>
        </pc:spChg>
        <pc:spChg chg="add">
          <ac:chgData name="Fabio Braga" userId="613eb079-57c7-4126-97e0-8d0ffad165b8" providerId="ADAL" clId="{B6DA2AAA-EB51-4891-85CD-13352083E508}" dt="2019-04-27T04:11:20.897" v="9735"/>
          <ac:spMkLst>
            <pc:docMk/>
            <pc:sldMk cId="3467280609" sldId="8292"/>
            <ac:spMk id="31" creationId="{FC7E5351-64F9-47A9-9A39-25396675145D}"/>
          </ac:spMkLst>
        </pc:spChg>
        <pc:spChg chg="add">
          <ac:chgData name="Fabio Braga" userId="613eb079-57c7-4126-97e0-8d0ffad165b8" providerId="ADAL" clId="{B6DA2AAA-EB51-4891-85CD-13352083E508}" dt="2019-04-27T04:11:20.897" v="9735"/>
          <ac:spMkLst>
            <pc:docMk/>
            <pc:sldMk cId="3467280609" sldId="8292"/>
            <ac:spMk id="32" creationId="{A17BD19B-4EC1-4ECA-8CC0-3BD62CEBDE87}"/>
          </ac:spMkLst>
        </pc:spChg>
        <pc:spChg chg="add">
          <ac:chgData name="Fabio Braga" userId="613eb079-57c7-4126-97e0-8d0ffad165b8" providerId="ADAL" clId="{B6DA2AAA-EB51-4891-85CD-13352083E508}" dt="2019-04-27T04:11:20.897" v="9735"/>
          <ac:spMkLst>
            <pc:docMk/>
            <pc:sldMk cId="3467280609" sldId="8292"/>
            <ac:spMk id="33" creationId="{6EBA86D5-3686-42F2-BE2A-D09BF3D43DAC}"/>
          </ac:spMkLst>
        </pc:spChg>
        <pc:spChg chg="add mod">
          <ac:chgData name="Fabio Braga" userId="613eb079-57c7-4126-97e0-8d0ffad165b8" providerId="ADAL" clId="{B6DA2AAA-EB51-4891-85CD-13352083E508}" dt="2019-04-27T04:11:37.871" v="9739" actId="207"/>
          <ac:spMkLst>
            <pc:docMk/>
            <pc:sldMk cId="3467280609" sldId="8292"/>
            <ac:spMk id="37" creationId="{9CFB6509-924C-43B4-9F99-5BCE14415E29}"/>
          </ac:spMkLst>
        </pc:spChg>
        <pc:spChg chg="add">
          <ac:chgData name="Fabio Braga" userId="613eb079-57c7-4126-97e0-8d0ffad165b8" providerId="ADAL" clId="{B6DA2AAA-EB51-4891-85CD-13352083E508}" dt="2019-04-27T04:11:20.897" v="9735"/>
          <ac:spMkLst>
            <pc:docMk/>
            <pc:sldMk cId="3467280609" sldId="8292"/>
            <ac:spMk id="39" creationId="{4CA3BCAD-0C47-48A5-B9FE-E9992A47C812}"/>
          </ac:spMkLst>
        </pc:spChg>
        <pc:grpChg chg="add mod">
          <ac:chgData name="Fabio Braga" userId="613eb079-57c7-4126-97e0-8d0ffad165b8" providerId="ADAL" clId="{B6DA2AAA-EB51-4891-85CD-13352083E508}" dt="2019-04-27T04:12:34.253" v="9777" actId="14100"/>
          <ac:grpSpMkLst>
            <pc:docMk/>
            <pc:sldMk cId="3467280609" sldId="8292"/>
            <ac:grpSpMk id="8" creationId="{3B5844B7-FF6C-472A-BFEB-762332AD1146}"/>
          </ac:grpSpMkLst>
        </pc:grpChg>
        <pc:picChg chg="add del">
          <ac:chgData name="Fabio Braga" userId="613eb079-57c7-4126-97e0-8d0ffad165b8" providerId="ADAL" clId="{B6DA2AAA-EB51-4891-85CD-13352083E508}" dt="2019-04-27T04:11:16.923" v="9733" actId="478"/>
          <ac:picMkLst>
            <pc:docMk/>
            <pc:sldMk cId="3467280609" sldId="8292"/>
            <ac:picMk id="4" creationId="{656F24EA-C2F3-44DD-B529-A72376582F77}"/>
          </ac:picMkLst>
        </pc:picChg>
        <pc:picChg chg="add del">
          <ac:chgData name="Fabio Braga" userId="613eb079-57c7-4126-97e0-8d0ffad165b8" providerId="ADAL" clId="{B6DA2AAA-EB51-4891-85CD-13352083E508}" dt="2019-04-27T04:11:19.312" v="9734" actId="478"/>
          <ac:picMkLst>
            <pc:docMk/>
            <pc:sldMk cId="3467280609" sldId="8292"/>
            <ac:picMk id="5" creationId="{611E6644-0DC9-48D5-9075-A96D9D5C8A53}"/>
          </ac:picMkLst>
        </pc:picChg>
        <pc:picChg chg="add del">
          <ac:chgData name="Fabio Braga" userId="613eb079-57c7-4126-97e0-8d0ffad165b8" providerId="ADAL" clId="{B6DA2AAA-EB51-4891-85CD-13352083E508}" dt="2019-04-27T04:11:19.312" v="9734" actId="478"/>
          <ac:picMkLst>
            <pc:docMk/>
            <pc:sldMk cId="3467280609" sldId="8292"/>
            <ac:picMk id="6" creationId="{75609A02-AF20-4C27-91DD-44E9BEB9C92D}"/>
          </ac:picMkLst>
        </pc:picChg>
        <pc:picChg chg="add del">
          <ac:chgData name="Fabio Braga" userId="613eb079-57c7-4126-97e0-8d0ffad165b8" providerId="ADAL" clId="{B6DA2AAA-EB51-4891-85CD-13352083E508}" dt="2019-04-27T04:11:19.312" v="9734" actId="478"/>
          <ac:picMkLst>
            <pc:docMk/>
            <pc:sldMk cId="3467280609" sldId="8292"/>
            <ac:picMk id="7" creationId="{874D4A8C-7463-42C5-8983-F42799FE65C0}"/>
          </ac:picMkLst>
        </pc:picChg>
        <pc:cxnChg chg="add">
          <ac:chgData name="Fabio Braga" userId="613eb079-57c7-4126-97e0-8d0ffad165b8" providerId="ADAL" clId="{B6DA2AAA-EB51-4891-85CD-13352083E508}" dt="2019-04-27T04:11:20.897" v="9735"/>
          <ac:cxnSpMkLst>
            <pc:docMk/>
            <pc:sldMk cId="3467280609" sldId="8292"/>
            <ac:cxnSpMk id="19" creationId="{3FE236BA-3672-4AC0-81BD-531D44C61682}"/>
          </ac:cxnSpMkLst>
        </pc:cxnChg>
        <pc:cxnChg chg="add">
          <ac:chgData name="Fabio Braga" userId="613eb079-57c7-4126-97e0-8d0ffad165b8" providerId="ADAL" clId="{B6DA2AAA-EB51-4891-85CD-13352083E508}" dt="2019-04-27T04:11:20.897" v="9735"/>
          <ac:cxnSpMkLst>
            <pc:docMk/>
            <pc:sldMk cId="3467280609" sldId="8292"/>
            <ac:cxnSpMk id="20" creationId="{A20FCF1D-5AD8-440B-9E1E-AD98E4C53AB2}"/>
          </ac:cxnSpMkLst>
        </pc:cxnChg>
        <pc:cxnChg chg="add">
          <ac:chgData name="Fabio Braga" userId="613eb079-57c7-4126-97e0-8d0ffad165b8" providerId="ADAL" clId="{B6DA2AAA-EB51-4891-85CD-13352083E508}" dt="2019-04-27T04:11:20.897" v="9735"/>
          <ac:cxnSpMkLst>
            <pc:docMk/>
            <pc:sldMk cId="3467280609" sldId="8292"/>
            <ac:cxnSpMk id="21" creationId="{80BF0732-6097-4515-B83B-FE25E0F38E2B}"/>
          </ac:cxnSpMkLst>
        </pc:cxnChg>
        <pc:cxnChg chg="add">
          <ac:chgData name="Fabio Braga" userId="613eb079-57c7-4126-97e0-8d0ffad165b8" providerId="ADAL" clId="{B6DA2AAA-EB51-4891-85CD-13352083E508}" dt="2019-04-27T04:11:20.897" v="9735"/>
          <ac:cxnSpMkLst>
            <pc:docMk/>
            <pc:sldMk cId="3467280609" sldId="8292"/>
            <ac:cxnSpMk id="34" creationId="{19175E4C-5B8C-48CC-8A36-25FB5CA7DD5E}"/>
          </ac:cxnSpMkLst>
        </pc:cxnChg>
        <pc:cxnChg chg="add">
          <ac:chgData name="Fabio Braga" userId="613eb079-57c7-4126-97e0-8d0ffad165b8" providerId="ADAL" clId="{B6DA2AAA-EB51-4891-85CD-13352083E508}" dt="2019-04-27T04:11:20.897" v="9735"/>
          <ac:cxnSpMkLst>
            <pc:docMk/>
            <pc:sldMk cId="3467280609" sldId="8292"/>
            <ac:cxnSpMk id="35" creationId="{57E68ADF-05DF-427C-BE38-22DFD288EC0F}"/>
          </ac:cxnSpMkLst>
        </pc:cxnChg>
        <pc:cxnChg chg="add">
          <ac:chgData name="Fabio Braga" userId="613eb079-57c7-4126-97e0-8d0ffad165b8" providerId="ADAL" clId="{B6DA2AAA-EB51-4891-85CD-13352083E508}" dt="2019-04-27T04:11:20.897" v="9735"/>
          <ac:cxnSpMkLst>
            <pc:docMk/>
            <pc:sldMk cId="3467280609" sldId="8292"/>
            <ac:cxnSpMk id="36" creationId="{6037C36B-6940-4DFB-AC28-3C42B4275C0D}"/>
          </ac:cxnSpMkLst>
        </pc:cxnChg>
        <pc:cxnChg chg="add">
          <ac:chgData name="Fabio Braga" userId="613eb079-57c7-4126-97e0-8d0ffad165b8" providerId="ADAL" clId="{B6DA2AAA-EB51-4891-85CD-13352083E508}" dt="2019-04-27T04:11:20.897" v="9735"/>
          <ac:cxnSpMkLst>
            <pc:docMk/>
            <pc:sldMk cId="3467280609" sldId="8292"/>
            <ac:cxnSpMk id="38" creationId="{3772A177-C0F9-4846-9F6E-6142981186FA}"/>
          </ac:cxnSpMkLst>
        </pc:cxnChg>
      </pc:sldChg>
      <pc:sldChg chg="addSp delSp modSp add">
        <pc:chgData name="Fabio Braga" userId="613eb079-57c7-4126-97e0-8d0ffad165b8" providerId="ADAL" clId="{B6DA2AAA-EB51-4891-85CD-13352083E508}" dt="2019-04-27T04:28:04.094" v="10005" actId="6549"/>
        <pc:sldMkLst>
          <pc:docMk/>
          <pc:sldMk cId="4123172503" sldId="8293"/>
        </pc:sldMkLst>
        <pc:spChg chg="mod">
          <ac:chgData name="Fabio Braga" userId="613eb079-57c7-4126-97e0-8d0ffad165b8" providerId="ADAL" clId="{B6DA2AAA-EB51-4891-85CD-13352083E508}" dt="2019-04-27T04:14:56.186" v="9781"/>
          <ac:spMkLst>
            <pc:docMk/>
            <pc:sldMk cId="4123172503" sldId="8293"/>
            <ac:spMk id="2" creationId="{7A606DA9-625C-43AF-8502-A239EC286242}"/>
          </ac:spMkLst>
        </pc:spChg>
        <pc:spChg chg="mod">
          <ac:chgData name="Fabio Braga" userId="613eb079-57c7-4126-97e0-8d0ffad165b8" providerId="ADAL" clId="{B6DA2AAA-EB51-4891-85CD-13352083E508}" dt="2019-04-27T04:15:02.800" v="9811" actId="20577"/>
          <ac:spMkLst>
            <pc:docMk/>
            <pc:sldMk cId="4123172503" sldId="8293"/>
            <ac:spMk id="3" creationId="{2F91EF33-F88D-4344-AF32-6D91CBEFAED9}"/>
          </ac:spMkLst>
        </pc:spChg>
        <pc:spChg chg="add del">
          <ac:chgData name="Fabio Braga" userId="613eb079-57c7-4126-97e0-8d0ffad165b8" providerId="ADAL" clId="{B6DA2AAA-EB51-4891-85CD-13352083E508}" dt="2019-04-27T04:15:06.532" v="9812" actId="478"/>
          <ac:spMkLst>
            <pc:docMk/>
            <pc:sldMk cId="4123172503" sldId="8293"/>
            <ac:spMk id="4" creationId="{CF9DAE53-8551-4C86-8BE0-E30F798FCECC}"/>
          </ac:spMkLst>
        </pc:spChg>
        <pc:spChg chg="add mod">
          <ac:chgData name="Fabio Braga" userId="613eb079-57c7-4126-97e0-8d0ffad165b8" providerId="ADAL" clId="{B6DA2AAA-EB51-4891-85CD-13352083E508}" dt="2019-04-27T04:25:58.194" v="9943" actId="6549"/>
          <ac:spMkLst>
            <pc:docMk/>
            <pc:sldMk cId="4123172503" sldId="8293"/>
            <ac:spMk id="5" creationId="{570F6E7C-E781-4447-8D39-C95E6CD6C3B3}"/>
          </ac:spMkLst>
        </pc:spChg>
        <pc:spChg chg="add del mod">
          <ac:chgData name="Fabio Braga" userId="613eb079-57c7-4126-97e0-8d0ffad165b8" providerId="ADAL" clId="{B6DA2AAA-EB51-4891-85CD-13352083E508}" dt="2019-04-27T04:23:21.005" v="9916" actId="478"/>
          <ac:spMkLst>
            <pc:docMk/>
            <pc:sldMk cId="4123172503" sldId="8293"/>
            <ac:spMk id="7" creationId="{B13F144A-956F-4CE2-90E5-E9C29B27EFD3}"/>
          </ac:spMkLst>
        </pc:spChg>
        <pc:spChg chg="add">
          <ac:chgData name="Fabio Braga" userId="613eb079-57c7-4126-97e0-8d0ffad165b8" providerId="ADAL" clId="{B6DA2AAA-EB51-4891-85CD-13352083E508}" dt="2019-04-27T04:14:45.511" v="9780"/>
          <ac:spMkLst>
            <pc:docMk/>
            <pc:sldMk cId="4123172503" sldId="8293"/>
            <ac:spMk id="9" creationId="{95231046-9CCD-41AB-8203-9DD830FB0C48}"/>
          </ac:spMkLst>
        </pc:spChg>
        <pc:spChg chg="add mod">
          <ac:chgData name="Fabio Braga" userId="613eb079-57c7-4126-97e0-8d0ffad165b8" providerId="ADAL" clId="{B6DA2AAA-EB51-4891-85CD-13352083E508}" dt="2019-04-27T04:28:04.094" v="10005" actId="6549"/>
          <ac:spMkLst>
            <pc:docMk/>
            <pc:sldMk cId="4123172503" sldId="8293"/>
            <ac:spMk id="11" creationId="{570F6E7C-E781-4447-8D39-C95E6CD6C3B3}"/>
          </ac:spMkLst>
        </pc:spChg>
        <pc:grpChg chg="add mod">
          <ac:chgData name="Fabio Braga" userId="613eb079-57c7-4126-97e0-8d0ffad165b8" providerId="ADAL" clId="{B6DA2AAA-EB51-4891-85CD-13352083E508}" dt="2019-04-27T04:23:08.401" v="9912" actId="1076"/>
          <ac:grpSpMkLst>
            <pc:docMk/>
            <pc:sldMk cId="4123172503" sldId="8293"/>
            <ac:grpSpMk id="8" creationId="{74C070DB-F3AD-4F42-B025-DDFEB001F09D}"/>
          </ac:grpSpMkLst>
        </pc:grpChg>
        <pc:picChg chg="add mod">
          <ac:chgData name="Fabio Braga" userId="613eb079-57c7-4126-97e0-8d0ffad165b8" providerId="ADAL" clId="{B6DA2AAA-EB51-4891-85CD-13352083E508}" dt="2019-04-27T04:26:23.150" v="9945" actId="1076"/>
          <ac:picMkLst>
            <pc:docMk/>
            <pc:sldMk cId="4123172503" sldId="8293"/>
            <ac:picMk id="6" creationId="{F0C5A1E9-7074-40A0-A6C5-CB63B702AE8A}"/>
          </ac:picMkLst>
        </pc:picChg>
        <pc:picChg chg="add">
          <ac:chgData name="Fabio Braga" userId="613eb079-57c7-4126-97e0-8d0ffad165b8" providerId="ADAL" clId="{B6DA2AAA-EB51-4891-85CD-13352083E508}" dt="2019-04-27T04:14:45.511" v="9780"/>
          <ac:picMkLst>
            <pc:docMk/>
            <pc:sldMk cId="4123172503" sldId="8293"/>
            <ac:picMk id="10" creationId="{49E6C537-DF3E-4D33-88C0-D5F3D7F8580B}"/>
          </ac:picMkLst>
        </pc:picChg>
      </pc:sldChg>
      <pc:sldChg chg="modSp add">
        <pc:chgData name="Fabio Braga" userId="613eb079-57c7-4126-97e0-8d0ffad165b8" providerId="ADAL" clId="{B6DA2AAA-EB51-4891-85CD-13352083E508}" dt="2019-04-27T04:28:30.099" v="10018" actId="20577"/>
        <pc:sldMkLst>
          <pc:docMk/>
          <pc:sldMk cId="2176506662" sldId="8294"/>
        </pc:sldMkLst>
        <pc:spChg chg="mod">
          <ac:chgData name="Fabio Braga" userId="613eb079-57c7-4126-97e0-8d0ffad165b8" providerId="ADAL" clId="{B6DA2AAA-EB51-4891-85CD-13352083E508}" dt="2019-04-27T04:28:30.099" v="10018" actId="20577"/>
          <ac:spMkLst>
            <pc:docMk/>
            <pc:sldMk cId="2176506662" sldId="8294"/>
            <ac:spMk id="3" creationId="{00000000-0000-0000-0000-000000000000}"/>
          </ac:spMkLst>
        </pc:spChg>
      </pc:sldChg>
      <pc:sldChg chg="modSp">
        <pc:chgData name="Fabio Braga" userId="613eb079-57c7-4126-97e0-8d0ffad165b8" providerId="ADAL" clId="{B6DA2AAA-EB51-4891-85CD-13352083E508}" dt="2019-04-27T04:55:17.051" v="10189" actId="20577"/>
        <pc:sldMkLst>
          <pc:docMk/>
          <pc:sldMk cId="4017639186" sldId="8295"/>
        </pc:sldMkLst>
        <pc:spChg chg="mod">
          <ac:chgData name="Fabio Braga" userId="613eb079-57c7-4126-97e0-8d0ffad165b8" providerId="ADAL" clId="{B6DA2AAA-EB51-4891-85CD-13352083E508}" dt="2019-04-27T04:55:17.051" v="10189" actId="20577"/>
          <ac:spMkLst>
            <pc:docMk/>
            <pc:sldMk cId="4017639186" sldId="8295"/>
            <ac:spMk id="3" creationId="{00000000-0000-0000-0000-000000000000}"/>
          </ac:spMkLst>
        </pc:spChg>
      </pc:sldChg>
      <pc:sldChg chg="modSp">
        <pc:chgData name="Fabio Braga" userId="613eb079-57c7-4126-97e0-8d0ffad165b8" providerId="ADAL" clId="{B6DA2AAA-EB51-4891-85CD-13352083E508}" dt="2019-04-27T05:13:11.947" v="10250" actId="20577"/>
        <pc:sldMkLst>
          <pc:docMk/>
          <pc:sldMk cId="1921123832" sldId="8296"/>
        </pc:sldMkLst>
        <pc:spChg chg="mod">
          <ac:chgData name="Fabio Braga" userId="613eb079-57c7-4126-97e0-8d0ffad165b8" providerId="ADAL" clId="{B6DA2AAA-EB51-4891-85CD-13352083E508}" dt="2019-04-27T05:13:11.947" v="10250" actId="20577"/>
          <ac:spMkLst>
            <pc:docMk/>
            <pc:sldMk cId="1921123832" sldId="8296"/>
            <ac:spMk id="3" creationId="{00000000-0000-0000-0000-000000000000}"/>
          </ac:spMkLst>
        </pc:spChg>
      </pc:sldChg>
      <pc:sldChg chg="addSp delSp modSp">
        <pc:chgData name="Fabio Braga" userId="613eb079-57c7-4126-97e0-8d0ffad165b8" providerId="ADAL" clId="{B6DA2AAA-EB51-4891-85CD-13352083E508}" dt="2019-04-27T05:22:20.569" v="10336" actId="20577"/>
        <pc:sldMkLst>
          <pc:docMk/>
          <pc:sldMk cId="3188517145" sldId="8297"/>
        </pc:sldMkLst>
        <pc:spChg chg="mod">
          <ac:chgData name="Fabio Braga" userId="613eb079-57c7-4126-97e0-8d0ffad165b8" providerId="ADAL" clId="{B6DA2AAA-EB51-4891-85CD-13352083E508}" dt="2019-04-27T05:22:20.569" v="10336" actId="20577"/>
          <ac:spMkLst>
            <pc:docMk/>
            <pc:sldMk cId="3188517145" sldId="8297"/>
            <ac:spMk id="2" creationId="{278EC68C-4F1B-43EB-A46E-17675DF6516E}"/>
          </ac:spMkLst>
        </pc:spChg>
        <pc:spChg chg="mod">
          <ac:chgData name="Fabio Braga" userId="613eb079-57c7-4126-97e0-8d0ffad165b8" providerId="ADAL" clId="{B6DA2AAA-EB51-4891-85CD-13352083E508}" dt="2019-04-27T05:13:16.394" v="10252" actId="20577"/>
          <ac:spMkLst>
            <pc:docMk/>
            <pc:sldMk cId="3188517145" sldId="8297"/>
            <ac:spMk id="3" creationId="{4E1AE663-CE90-4F13-A9D5-F6F6DA32F41F}"/>
          </ac:spMkLst>
        </pc:spChg>
        <pc:picChg chg="add mod">
          <ac:chgData name="Fabio Braga" userId="613eb079-57c7-4126-97e0-8d0ffad165b8" providerId="ADAL" clId="{B6DA2AAA-EB51-4891-85CD-13352083E508}" dt="2019-04-27T05:22:12.367" v="10322" actId="1076"/>
          <ac:picMkLst>
            <pc:docMk/>
            <pc:sldMk cId="3188517145" sldId="8297"/>
            <ac:picMk id="4" creationId="{FEE41145-FD4C-474B-A1D2-DE583EE74B20}"/>
          </ac:picMkLst>
        </pc:picChg>
        <pc:picChg chg="del">
          <ac:chgData name="Fabio Braga" userId="613eb079-57c7-4126-97e0-8d0ffad165b8" providerId="ADAL" clId="{B6DA2AAA-EB51-4891-85CD-13352083E508}" dt="2019-04-27T05:22:04.613" v="10319" actId="478"/>
          <ac:picMkLst>
            <pc:docMk/>
            <pc:sldMk cId="3188517145" sldId="8297"/>
            <ac:picMk id="6" creationId="{A20DCFDB-F136-4615-82A3-10B47062D102}"/>
          </ac:picMkLst>
        </pc:picChg>
      </pc:sldChg>
      <pc:sldChg chg="addSp delSp modSp">
        <pc:chgData name="Fabio Braga" userId="613eb079-57c7-4126-97e0-8d0ffad165b8" providerId="ADAL" clId="{B6DA2AAA-EB51-4891-85CD-13352083E508}" dt="2019-04-27T05:27:59.891" v="10348" actId="1076"/>
        <pc:sldMkLst>
          <pc:docMk/>
          <pc:sldMk cId="1407235338" sldId="8298"/>
        </pc:sldMkLst>
        <pc:spChg chg="mod">
          <ac:chgData name="Fabio Braga" userId="613eb079-57c7-4126-97e0-8d0ffad165b8" providerId="ADAL" clId="{B6DA2AAA-EB51-4891-85CD-13352083E508}" dt="2019-04-27T05:24:27.481" v="10340" actId="20577"/>
          <ac:spMkLst>
            <pc:docMk/>
            <pc:sldMk cId="1407235338" sldId="8298"/>
            <ac:spMk id="3" creationId="{144A65DA-2A6C-467C-AF76-F349BA96D6D5}"/>
          </ac:spMkLst>
        </pc:spChg>
        <pc:spChg chg="add del">
          <ac:chgData name="Fabio Braga" userId="613eb079-57c7-4126-97e0-8d0ffad165b8" providerId="ADAL" clId="{B6DA2AAA-EB51-4891-85CD-13352083E508}" dt="2019-04-27T05:27:54.241" v="10347"/>
          <ac:spMkLst>
            <pc:docMk/>
            <pc:sldMk cId="1407235338" sldId="8298"/>
            <ac:spMk id="13" creationId="{57A05053-B2BF-45CC-B837-50F9712DD848}"/>
          </ac:spMkLst>
        </pc:spChg>
        <pc:spChg chg="add del">
          <ac:chgData name="Fabio Braga" userId="613eb079-57c7-4126-97e0-8d0ffad165b8" providerId="ADAL" clId="{B6DA2AAA-EB51-4891-85CD-13352083E508}" dt="2019-04-27T05:27:54.241" v="10347"/>
          <ac:spMkLst>
            <pc:docMk/>
            <pc:sldMk cId="1407235338" sldId="8298"/>
            <ac:spMk id="14" creationId="{8DD303BC-8087-4EB4-8C51-D692F4B69A0A}"/>
          </ac:spMkLst>
        </pc:spChg>
        <pc:graphicFrameChg chg="add del">
          <ac:chgData name="Fabio Braga" userId="613eb079-57c7-4126-97e0-8d0ffad165b8" providerId="ADAL" clId="{B6DA2AAA-EB51-4891-85CD-13352083E508}" dt="2019-04-27T05:27:54.241" v="10347"/>
          <ac:graphicFrameMkLst>
            <pc:docMk/>
            <pc:sldMk cId="1407235338" sldId="8298"/>
            <ac:graphicFrameMk id="6" creationId="{4DFA5FAC-5F24-49EB-B0D6-C8427D8C231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7" creationId="{113293CD-D41A-4144-BEBE-45EBCE4E7641}"/>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8" creationId="{5428665D-3399-4770-BBA5-45697DFCC48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9" creationId="{079BEC7F-BEA0-4C6E-A1CD-65D96B55623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0" creationId="{7FC5B631-F5B6-4677-87B1-4D016A6950A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1" creationId="{C48CA068-FEC7-4DD1-B434-479B4827A69C}"/>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2" creationId="{0559DCD9-9AA4-4B0F-8FF8-A8792264BC5F}"/>
          </ac:graphicFrameMkLst>
        </pc:graphicFrameChg>
        <pc:picChg chg="del">
          <ac:chgData name="Fabio Braga" userId="613eb079-57c7-4126-97e0-8d0ffad165b8" providerId="ADAL" clId="{B6DA2AAA-EB51-4891-85CD-13352083E508}" dt="2019-04-27T05:25:37.497" v="10341" actId="478"/>
          <ac:picMkLst>
            <pc:docMk/>
            <pc:sldMk cId="1407235338" sldId="8298"/>
            <ac:picMk id="4" creationId="{87B15D10-A907-4AE2-B0C5-E058A46A61D5}"/>
          </ac:picMkLst>
        </pc:picChg>
        <pc:picChg chg="add mod">
          <ac:chgData name="Fabio Braga" userId="613eb079-57c7-4126-97e0-8d0ffad165b8" providerId="ADAL" clId="{B6DA2AAA-EB51-4891-85CD-13352083E508}" dt="2019-04-27T05:27:59.891" v="10348" actId="1076"/>
          <ac:picMkLst>
            <pc:docMk/>
            <pc:sldMk cId="1407235338" sldId="8298"/>
            <ac:picMk id="5" creationId="{6C32F56E-69AB-43D9-8186-0661B87A9260}"/>
          </ac:picMkLst>
        </pc:picChg>
      </pc:sldChg>
      <pc:sldChg chg="modSp add">
        <pc:chgData name="Fabio Braga" userId="613eb079-57c7-4126-97e0-8d0ffad165b8" providerId="ADAL" clId="{B6DA2AAA-EB51-4891-85CD-13352083E508}" dt="2019-04-27T05:14:23.936" v="10295" actId="20577"/>
        <pc:sldMkLst>
          <pc:docMk/>
          <pc:sldMk cId="850575484" sldId="8299"/>
        </pc:sldMkLst>
        <pc:spChg chg="mod">
          <ac:chgData name="Fabio Braga" userId="613eb079-57c7-4126-97e0-8d0ffad165b8" providerId="ADAL" clId="{B6DA2AAA-EB51-4891-85CD-13352083E508}" dt="2019-04-27T05:14:23.936" v="10295" actId="20577"/>
          <ac:spMkLst>
            <pc:docMk/>
            <pc:sldMk cId="850575484" sldId="8299"/>
            <ac:spMk id="3" creationId="{00000000-0000-0000-0000-000000000000}"/>
          </ac:spMkLst>
        </pc:spChg>
      </pc:sldChg>
      <pc:sldChg chg="addSp delSp modSp add">
        <pc:chgData name="Fabio Braga" userId="613eb079-57c7-4126-97e0-8d0ffad165b8" providerId="ADAL" clId="{B6DA2AAA-EB51-4891-85CD-13352083E508}" dt="2019-04-27T05:20:13.885" v="10318" actId="1076"/>
        <pc:sldMkLst>
          <pc:docMk/>
          <pc:sldMk cId="1049860492" sldId="8300"/>
        </pc:sldMkLst>
        <pc:spChg chg="mod">
          <ac:chgData name="Fabio Braga" userId="613eb079-57c7-4126-97e0-8d0ffad165b8" providerId="ADAL" clId="{B6DA2AAA-EB51-4891-85CD-13352083E508}" dt="2019-04-27T05:14:33.633" v="10297" actId="20577"/>
          <ac:spMkLst>
            <pc:docMk/>
            <pc:sldMk cId="1049860492" sldId="8300"/>
            <ac:spMk id="3" creationId="{4E1AE663-CE90-4F13-A9D5-F6F6DA32F41F}"/>
          </ac:spMkLst>
        </pc:spChg>
        <pc:picChg chg="add del mod">
          <ac:chgData name="Fabio Braga" userId="613eb079-57c7-4126-97e0-8d0ffad165b8" providerId="ADAL" clId="{B6DA2AAA-EB51-4891-85CD-13352083E508}" dt="2019-04-27T05:20:03.140" v="10315" actId="478"/>
          <ac:picMkLst>
            <pc:docMk/>
            <pc:sldMk cId="1049860492" sldId="8300"/>
            <ac:picMk id="4" creationId="{3FACBA86-741E-4E63-BC38-AB648F6DFAB0}"/>
          </ac:picMkLst>
        </pc:picChg>
        <pc:picChg chg="add mod">
          <ac:chgData name="Fabio Braga" userId="613eb079-57c7-4126-97e0-8d0ffad165b8" providerId="ADAL" clId="{B6DA2AAA-EB51-4891-85CD-13352083E508}" dt="2019-04-27T05:20:13.885" v="10318" actId="1076"/>
          <ac:picMkLst>
            <pc:docMk/>
            <pc:sldMk cId="1049860492" sldId="8300"/>
            <ac:picMk id="5" creationId="{EE874F4F-A1D5-42D5-945B-251FF11F0B8A}"/>
          </ac:picMkLst>
        </pc:picChg>
        <pc:picChg chg="del">
          <ac:chgData name="Fabio Braga" userId="613eb079-57c7-4126-97e0-8d0ffad165b8" providerId="ADAL" clId="{B6DA2AAA-EB51-4891-85CD-13352083E508}" dt="2019-04-27T05:17:31.971" v="10307" actId="478"/>
          <ac:picMkLst>
            <pc:docMk/>
            <pc:sldMk cId="1049860492" sldId="8300"/>
            <ac:picMk id="6" creationId="{A20DCFDB-F136-4615-82A3-10B47062D102}"/>
          </ac:picMkLst>
        </pc:picChg>
      </pc:sldChg>
      <pc:sldChg chg="addSp delSp modSp add">
        <pc:chgData name="Fabio Braga" userId="613eb079-57c7-4126-97e0-8d0ffad165b8" providerId="ADAL" clId="{B6DA2AAA-EB51-4891-85CD-13352083E508}" dt="2019-04-27T05:19:18.531" v="10314" actId="1076"/>
        <pc:sldMkLst>
          <pc:docMk/>
          <pc:sldMk cId="505622676" sldId="8301"/>
        </pc:sldMkLst>
        <pc:spChg chg="mod">
          <ac:chgData name="Fabio Braga" userId="613eb079-57c7-4126-97e0-8d0ffad165b8" providerId="ADAL" clId="{B6DA2AAA-EB51-4891-85CD-13352083E508}" dt="2019-04-27T05:14:37.743" v="10299" actId="20577"/>
          <ac:spMkLst>
            <pc:docMk/>
            <pc:sldMk cId="505622676" sldId="8301"/>
            <ac:spMk id="3" creationId="{144A65DA-2A6C-467C-AF76-F349BA96D6D5}"/>
          </ac:spMkLst>
        </pc:spChg>
        <pc:picChg chg="del">
          <ac:chgData name="Fabio Braga" userId="613eb079-57c7-4126-97e0-8d0ffad165b8" providerId="ADAL" clId="{B6DA2AAA-EB51-4891-85CD-13352083E508}" dt="2019-04-27T05:19:14.233" v="10313" actId="478"/>
          <ac:picMkLst>
            <pc:docMk/>
            <pc:sldMk cId="505622676" sldId="8301"/>
            <ac:picMk id="4" creationId="{87B15D10-A907-4AE2-B0C5-E058A46A61D5}"/>
          </ac:picMkLst>
        </pc:picChg>
        <pc:picChg chg="add mod">
          <ac:chgData name="Fabio Braga" userId="613eb079-57c7-4126-97e0-8d0ffad165b8" providerId="ADAL" clId="{B6DA2AAA-EB51-4891-85CD-13352083E508}" dt="2019-04-27T05:19:18.531" v="10314" actId="1076"/>
          <ac:picMkLst>
            <pc:docMk/>
            <pc:sldMk cId="505622676" sldId="8301"/>
            <ac:picMk id="5" creationId="{BCB8E648-7622-4522-B87C-86EE9863C7A1}"/>
          </ac:picMkLst>
        </pc:picChg>
      </pc:sldChg>
      <pc:sldChg chg="modSp add">
        <pc:chgData name="Fabio Braga" userId="613eb079-57c7-4126-97e0-8d0ffad165b8" providerId="ADAL" clId="{B6DA2AAA-EB51-4891-85CD-13352083E508}" dt="2019-04-27T05:15:10.624" v="10301" actId="20577"/>
        <pc:sldMkLst>
          <pc:docMk/>
          <pc:sldMk cId="20963215" sldId="8302"/>
        </pc:sldMkLst>
        <pc:spChg chg="mod">
          <ac:chgData name="Fabio Braga" userId="613eb079-57c7-4126-97e0-8d0ffad165b8" providerId="ADAL" clId="{B6DA2AAA-EB51-4891-85CD-13352083E508}" dt="2019-04-27T05:15:10.624" v="10301" actId="20577"/>
          <ac:spMkLst>
            <pc:docMk/>
            <pc:sldMk cId="20963215" sldId="8302"/>
            <ac:spMk id="3" creationId="{00000000-0000-0000-0000-000000000000}"/>
          </ac:spMkLst>
        </pc:spChg>
      </pc:sldChg>
      <pc:sldChg chg="addSp add">
        <pc:chgData name="Fabio Braga" userId="613eb079-57c7-4126-97e0-8d0ffad165b8" providerId="ADAL" clId="{B6DA2AAA-EB51-4891-85CD-13352083E508}" dt="2019-04-27T22:53:21.160" v="10350"/>
        <pc:sldMkLst>
          <pc:docMk/>
          <pc:sldMk cId="3872457675" sldId="8304"/>
        </pc:sldMkLst>
        <pc:spChg chg="add">
          <ac:chgData name="Fabio Braga" userId="613eb079-57c7-4126-97e0-8d0ffad165b8" providerId="ADAL" clId="{B6DA2AAA-EB51-4891-85CD-13352083E508}" dt="2019-04-27T22:53:21.160" v="10350"/>
          <ac:spMkLst>
            <pc:docMk/>
            <pc:sldMk cId="3872457675" sldId="8304"/>
            <ac:spMk id="10" creationId="{39B6862C-D815-401A-ACA3-5AE47B6A8FF6}"/>
          </ac:spMkLst>
        </pc:spChg>
        <pc:spChg chg="add">
          <ac:chgData name="Fabio Braga" userId="613eb079-57c7-4126-97e0-8d0ffad165b8" providerId="ADAL" clId="{B6DA2AAA-EB51-4891-85CD-13352083E508}" dt="2019-04-27T22:53:21.160" v="10350"/>
          <ac:spMkLst>
            <pc:docMk/>
            <pc:sldMk cId="3872457675" sldId="8304"/>
            <ac:spMk id="16" creationId="{1500BCE4-B29F-43AF-B45F-3A9D0E6C91EC}"/>
          </ac:spMkLst>
        </pc:spChg>
        <pc:spChg chg="add">
          <ac:chgData name="Fabio Braga" userId="613eb079-57c7-4126-97e0-8d0ffad165b8" providerId="ADAL" clId="{B6DA2AAA-EB51-4891-85CD-13352083E508}" dt="2019-04-27T22:53:21.160" v="10350"/>
          <ac:spMkLst>
            <pc:docMk/>
            <pc:sldMk cId="3872457675" sldId="8304"/>
            <ac:spMk id="22" creationId="{316AEBC6-4D1D-4CB1-B791-2AA7CA8B4281}"/>
          </ac:spMkLst>
        </pc:spChg>
        <pc:spChg chg="add">
          <ac:chgData name="Fabio Braga" userId="613eb079-57c7-4126-97e0-8d0ffad165b8" providerId="ADAL" clId="{B6DA2AAA-EB51-4891-85CD-13352083E508}" dt="2019-04-27T22:53:21.160" v="10350"/>
          <ac:spMkLst>
            <pc:docMk/>
            <pc:sldMk cId="3872457675" sldId="8304"/>
            <ac:spMk id="27" creationId="{E7B54222-FFD9-4ED7-826B-DCA9023AC4F3}"/>
          </ac:spMkLst>
        </pc:spChg>
        <pc:spChg chg="add">
          <ac:chgData name="Fabio Braga" userId="613eb079-57c7-4126-97e0-8d0ffad165b8" providerId="ADAL" clId="{B6DA2AAA-EB51-4891-85CD-13352083E508}" dt="2019-04-27T22:53:21.160" v="10350"/>
          <ac:spMkLst>
            <pc:docMk/>
            <pc:sldMk cId="3872457675" sldId="8304"/>
            <ac:spMk id="28" creationId="{FD62EB79-C5B7-42A3-837C-3F60A77354B6}"/>
          </ac:spMkLst>
        </pc:spChg>
        <pc:spChg chg="add">
          <ac:chgData name="Fabio Braga" userId="613eb079-57c7-4126-97e0-8d0ffad165b8" providerId="ADAL" clId="{B6DA2AAA-EB51-4891-85CD-13352083E508}" dt="2019-04-27T22:53:21.160" v="10350"/>
          <ac:spMkLst>
            <pc:docMk/>
            <pc:sldMk cId="3872457675" sldId="8304"/>
            <ac:spMk id="37" creationId="{576E2326-0DF9-44D3-9A0E-324B70956C17}"/>
          </ac:spMkLst>
        </pc:spChg>
        <pc:spChg chg="add">
          <ac:chgData name="Fabio Braga" userId="613eb079-57c7-4126-97e0-8d0ffad165b8" providerId="ADAL" clId="{B6DA2AAA-EB51-4891-85CD-13352083E508}" dt="2019-04-27T22:53:21.160" v="10350"/>
          <ac:spMkLst>
            <pc:docMk/>
            <pc:sldMk cId="3872457675" sldId="8304"/>
            <ac:spMk id="38" creationId="{2A890D89-0E52-40D1-9CF0-F52BE3E7C648}"/>
          </ac:spMkLst>
        </pc:spChg>
        <pc:spChg chg="add">
          <ac:chgData name="Fabio Braga" userId="613eb079-57c7-4126-97e0-8d0ffad165b8" providerId="ADAL" clId="{B6DA2AAA-EB51-4891-85CD-13352083E508}" dt="2019-04-27T22:53:21.160" v="10350"/>
          <ac:spMkLst>
            <pc:docMk/>
            <pc:sldMk cId="3872457675" sldId="8304"/>
            <ac:spMk id="47" creationId="{0E0E46D0-CB50-4211-8948-6927EFD5E8D7}"/>
          </ac:spMkLst>
        </pc:spChg>
        <pc:grpChg chg="add">
          <ac:chgData name="Fabio Braga" userId="613eb079-57c7-4126-97e0-8d0ffad165b8" providerId="ADAL" clId="{B6DA2AAA-EB51-4891-85CD-13352083E508}" dt="2019-04-27T22:53:21.160" v="10350"/>
          <ac:grpSpMkLst>
            <pc:docMk/>
            <pc:sldMk cId="3872457675" sldId="8304"/>
            <ac:grpSpMk id="4" creationId="{39F70D74-64A1-4A57-A5C4-CD9DEDC4E2B3}"/>
          </ac:grpSpMkLst>
        </pc:grpChg>
        <pc:grpChg chg="add">
          <ac:chgData name="Fabio Braga" userId="613eb079-57c7-4126-97e0-8d0ffad165b8" providerId="ADAL" clId="{B6DA2AAA-EB51-4891-85CD-13352083E508}" dt="2019-04-27T22:53:21.160" v="10350"/>
          <ac:grpSpMkLst>
            <pc:docMk/>
            <pc:sldMk cId="3872457675" sldId="8304"/>
            <ac:grpSpMk id="11" creationId="{8876E337-2A89-42F0-B01E-71585C645F08}"/>
          </ac:grpSpMkLst>
        </pc:grpChg>
        <pc:grpChg chg="add">
          <ac:chgData name="Fabio Braga" userId="613eb079-57c7-4126-97e0-8d0ffad165b8" providerId="ADAL" clId="{B6DA2AAA-EB51-4891-85CD-13352083E508}" dt="2019-04-27T22:53:21.160" v="10350"/>
          <ac:grpSpMkLst>
            <pc:docMk/>
            <pc:sldMk cId="3872457675" sldId="8304"/>
            <ac:grpSpMk id="17" creationId="{D9700228-718E-4EF6-9EFA-BA61057ABFD2}"/>
          </ac:grpSpMkLst>
        </pc:grpChg>
        <pc:grpChg chg="add">
          <ac:chgData name="Fabio Braga" userId="613eb079-57c7-4126-97e0-8d0ffad165b8" providerId="ADAL" clId="{B6DA2AAA-EB51-4891-85CD-13352083E508}" dt="2019-04-27T22:53:21.160" v="10350"/>
          <ac:grpSpMkLst>
            <pc:docMk/>
            <pc:sldMk cId="3872457675" sldId="8304"/>
            <ac:grpSpMk id="23" creationId="{D081EA1C-9E47-4501-AA8F-F951FA894916}"/>
          </ac:grpSpMkLst>
        </pc:grpChg>
        <pc:grpChg chg="add">
          <ac:chgData name="Fabio Braga" userId="613eb079-57c7-4126-97e0-8d0ffad165b8" providerId="ADAL" clId="{B6DA2AAA-EB51-4891-85CD-13352083E508}" dt="2019-04-27T22:53:21.160" v="10350"/>
          <ac:grpSpMkLst>
            <pc:docMk/>
            <pc:sldMk cId="3872457675" sldId="8304"/>
            <ac:grpSpMk id="29" creationId="{F6BB4EAF-E89C-4461-81DD-50FBF99A1373}"/>
          </ac:grpSpMkLst>
        </pc:grpChg>
        <pc:grpChg chg="add">
          <ac:chgData name="Fabio Braga" userId="613eb079-57c7-4126-97e0-8d0ffad165b8" providerId="ADAL" clId="{B6DA2AAA-EB51-4891-85CD-13352083E508}" dt="2019-04-27T22:53:21.160" v="10350"/>
          <ac:grpSpMkLst>
            <pc:docMk/>
            <pc:sldMk cId="3872457675" sldId="8304"/>
            <ac:grpSpMk id="33" creationId="{89180559-82C7-4298-A9C6-8624EE00B6E8}"/>
          </ac:grpSpMkLst>
        </pc:grpChg>
        <pc:grpChg chg="add">
          <ac:chgData name="Fabio Braga" userId="613eb079-57c7-4126-97e0-8d0ffad165b8" providerId="ADAL" clId="{B6DA2AAA-EB51-4891-85CD-13352083E508}" dt="2019-04-27T22:53:21.160" v="10350"/>
          <ac:grpSpMkLst>
            <pc:docMk/>
            <pc:sldMk cId="3872457675" sldId="8304"/>
            <ac:grpSpMk id="39" creationId="{B366D8F4-8BA6-4213-8CC1-F2162D8E38E8}"/>
          </ac:grpSpMkLst>
        </pc:grpChg>
        <pc:picChg chg="add">
          <ac:chgData name="Fabio Braga" userId="613eb079-57c7-4126-97e0-8d0ffad165b8" providerId="ADAL" clId="{B6DA2AAA-EB51-4891-85CD-13352083E508}" dt="2019-04-27T22:53:21.160" v="10350"/>
          <ac:picMkLst>
            <pc:docMk/>
            <pc:sldMk cId="3872457675" sldId="8304"/>
            <ac:picMk id="15" creationId="{2E15FE48-08EF-49A7-977A-9E2455978C15}"/>
          </ac:picMkLst>
        </pc:picChg>
        <pc:picChg chg="add">
          <ac:chgData name="Fabio Braga" userId="613eb079-57c7-4126-97e0-8d0ffad165b8" providerId="ADAL" clId="{B6DA2AAA-EB51-4891-85CD-13352083E508}" dt="2019-04-27T22:53:21.160" v="10350"/>
          <ac:picMkLst>
            <pc:docMk/>
            <pc:sldMk cId="3872457675" sldId="8304"/>
            <ac:picMk id="21" creationId="{9D0CC46D-537C-4202-8915-8E84CE4EC629}"/>
          </ac:picMkLst>
        </pc:picChg>
        <pc:picChg chg="add">
          <ac:chgData name="Fabio Braga" userId="613eb079-57c7-4126-97e0-8d0ffad165b8" providerId="ADAL" clId="{B6DA2AAA-EB51-4891-85CD-13352083E508}" dt="2019-04-27T22:53:21.160" v="10350"/>
          <ac:picMkLst>
            <pc:docMk/>
            <pc:sldMk cId="3872457675" sldId="8304"/>
            <ac:picMk id="43" creationId="{F6A4973E-7ACF-4459-9A65-F47A5102FED6}"/>
          </ac:picMkLst>
        </pc:picChg>
        <pc:picChg chg="add">
          <ac:chgData name="Fabio Braga" userId="613eb079-57c7-4126-97e0-8d0ffad165b8" providerId="ADAL" clId="{B6DA2AAA-EB51-4891-85CD-13352083E508}" dt="2019-04-27T22:53:21.160" v="10350"/>
          <ac:picMkLst>
            <pc:docMk/>
            <pc:sldMk cId="3872457675" sldId="8304"/>
            <ac:picMk id="44" creationId="{121551C7-F79F-493A-B034-4F872A710802}"/>
          </ac:picMkLst>
        </pc:picChg>
        <pc:picChg chg="add">
          <ac:chgData name="Fabio Braga" userId="613eb079-57c7-4126-97e0-8d0ffad165b8" providerId="ADAL" clId="{B6DA2AAA-EB51-4891-85CD-13352083E508}" dt="2019-04-27T22:53:21.160" v="10350"/>
          <ac:picMkLst>
            <pc:docMk/>
            <pc:sldMk cId="3872457675" sldId="8304"/>
            <ac:picMk id="45" creationId="{0FEC0C60-9CE6-42EF-97E8-C4E402DDF85C}"/>
          </ac:picMkLst>
        </pc:picChg>
        <pc:picChg chg="add">
          <ac:chgData name="Fabio Braga" userId="613eb079-57c7-4126-97e0-8d0ffad165b8" providerId="ADAL" clId="{B6DA2AAA-EB51-4891-85CD-13352083E508}" dt="2019-04-27T22:53:21.160" v="10350"/>
          <ac:picMkLst>
            <pc:docMk/>
            <pc:sldMk cId="3872457675" sldId="8304"/>
            <ac:picMk id="46" creationId="{F85BBB92-5515-4FB5-B9E2-AC09A17A43D3}"/>
          </ac:picMkLst>
        </pc:picChg>
      </pc:sldChg>
      <pc:sldChg chg="addSp modSp add">
        <pc:chgData name="Fabio Braga" userId="613eb079-57c7-4126-97e0-8d0ffad165b8" providerId="ADAL" clId="{B6DA2AAA-EB51-4891-85CD-13352083E508}" dt="2019-04-27T23:38:30.126" v="10364" actId="14100"/>
        <pc:sldMkLst>
          <pc:docMk/>
          <pc:sldMk cId="3126259150" sldId="8305"/>
        </pc:sldMkLst>
        <pc:spChg chg="mod">
          <ac:chgData name="Fabio Braga" userId="613eb079-57c7-4126-97e0-8d0ffad165b8" providerId="ADAL" clId="{B6DA2AAA-EB51-4891-85CD-13352083E508}" dt="2019-04-27T23:30:11.113" v="10357"/>
          <ac:spMkLst>
            <pc:docMk/>
            <pc:sldMk cId="3126259150" sldId="8305"/>
            <ac:spMk id="2" creationId="{A7122509-47D7-41F2-A958-0ED02B2895CE}"/>
          </ac:spMkLst>
        </pc:spChg>
        <pc:spChg chg="mod">
          <ac:chgData name="Fabio Braga" userId="613eb079-57c7-4126-97e0-8d0ffad165b8" providerId="ADAL" clId="{B6DA2AAA-EB51-4891-85CD-13352083E508}" dt="2019-04-27T23:28:18.777" v="10356"/>
          <ac:spMkLst>
            <pc:docMk/>
            <pc:sldMk cId="3126259150" sldId="8305"/>
            <ac:spMk id="3" creationId="{0D97EF26-D787-489C-9BA1-EC7FD551512B}"/>
          </ac:spMkLst>
        </pc:spChg>
        <pc:spChg chg="add mod">
          <ac:chgData name="Fabio Braga" userId="613eb079-57c7-4126-97e0-8d0ffad165b8" providerId="ADAL" clId="{B6DA2AAA-EB51-4891-85CD-13352083E508}" dt="2019-04-27T23:36:08.297" v="10360"/>
          <ac:spMkLst>
            <pc:docMk/>
            <pc:sldMk cId="3126259150" sldId="8305"/>
            <ac:spMk id="4" creationId="{655E16C8-5039-4AAA-9D6D-230EBCB572DA}"/>
          </ac:spMkLst>
        </pc:spChg>
        <pc:picChg chg="add mod">
          <ac:chgData name="Fabio Braga" userId="613eb079-57c7-4126-97e0-8d0ffad165b8" providerId="ADAL" clId="{B6DA2AAA-EB51-4891-85CD-13352083E508}" dt="2019-04-27T23:38:30.126" v="10364" actId="14100"/>
          <ac:picMkLst>
            <pc:docMk/>
            <pc:sldMk cId="3126259150" sldId="8305"/>
            <ac:picMk id="1026" creationId="{2519D59F-3B33-45DB-A760-FDFE77DB74F8}"/>
          </ac:picMkLst>
        </pc:picChg>
      </pc:sldChg>
      <pc:sldChg chg="modSp">
        <pc:chgData name="Fabio Braga" userId="613eb079-57c7-4126-97e0-8d0ffad165b8" providerId="ADAL" clId="{B6DA2AAA-EB51-4891-85CD-13352083E508}" dt="2019-04-28T00:38:48.439" v="10365"/>
        <pc:sldMkLst>
          <pc:docMk/>
          <pc:sldMk cId="131287707" sldId="8307"/>
        </pc:sldMkLst>
        <pc:spChg chg="mod">
          <ac:chgData name="Fabio Braga" userId="613eb079-57c7-4126-97e0-8d0ffad165b8" providerId="ADAL" clId="{B6DA2AAA-EB51-4891-85CD-13352083E508}" dt="2019-04-28T00:38:48.439" v="10365"/>
          <ac:spMkLst>
            <pc:docMk/>
            <pc:sldMk cId="131287707" sldId="8307"/>
            <ac:spMk id="56" creationId="{0932592B-135A-4432-BD57-CBE855ABFFD4}"/>
          </ac:spMkLst>
        </pc:spChg>
      </pc:sldChg>
      <pc:sldChg chg="addSp modSp add">
        <pc:chgData name="Fabio Braga" userId="613eb079-57c7-4126-97e0-8d0ffad165b8" providerId="ADAL" clId="{B6DA2AAA-EB51-4891-85CD-13352083E508}" dt="2019-04-28T01:04:19.877" v="10372"/>
        <pc:sldMkLst>
          <pc:docMk/>
          <pc:sldMk cId="662663900" sldId="8308"/>
        </pc:sldMkLst>
        <pc:spChg chg="add">
          <ac:chgData name="Fabio Braga" userId="613eb079-57c7-4126-97e0-8d0ffad165b8" providerId="ADAL" clId="{B6DA2AAA-EB51-4891-85CD-13352083E508}" dt="2019-04-28T01:04:19.877" v="10372"/>
          <ac:spMkLst>
            <pc:docMk/>
            <pc:sldMk cId="662663900" sldId="8308"/>
            <ac:spMk id="5" creationId="{107A6325-FBE5-4E3C-AD86-97E8B3BF4D7D}"/>
          </ac:spMkLst>
        </pc:spChg>
        <pc:picChg chg="add mod">
          <ac:chgData name="Fabio Braga" userId="613eb079-57c7-4126-97e0-8d0ffad165b8" providerId="ADAL" clId="{B6DA2AAA-EB51-4891-85CD-13352083E508}" dt="2019-04-28T01:04:15.802" v="10371" actId="1076"/>
          <ac:picMkLst>
            <pc:docMk/>
            <pc:sldMk cId="662663900" sldId="8308"/>
            <ac:picMk id="2050" creationId="{BD162B33-604F-49B2-97B1-C7CB9EB0E0EC}"/>
          </ac:picMkLst>
        </pc:picChg>
      </pc:sldChg>
      <pc:sldChg chg="addSp modSp add">
        <pc:chgData name="Fabio Braga" userId="613eb079-57c7-4126-97e0-8d0ffad165b8" providerId="ADAL" clId="{B6DA2AAA-EB51-4891-85CD-13352083E508}" dt="2019-04-28T01:11:08.272" v="10376"/>
        <pc:sldMkLst>
          <pc:docMk/>
          <pc:sldMk cId="3840739248" sldId="8309"/>
        </pc:sldMkLst>
        <pc:spChg chg="add mod">
          <ac:chgData name="Fabio Braga" userId="613eb079-57c7-4126-97e0-8d0ffad165b8" providerId="ADAL" clId="{B6DA2AAA-EB51-4891-85CD-13352083E508}" dt="2019-04-28T01:11:08.272" v="10376"/>
          <ac:spMkLst>
            <pc:docMk/>
            <pc:sldMk cId="3840739248" sldId="8309"/>
            <ac:spMk id="5" creationId="{1E428537-03AD-4B62-AAB2-B6FB891F1507}"/>
          </ac:spMkLst>
        </pc:spChg>
        <pc:picChg chg="add">
          <ac:chgData name="Fabio Braga" userId="613eb079-57c7-4126-97e0-8d0ffad165b8" providerId="ADAL" clId="{B6DA2AAA-EB51-4891-85CD-13352083E508}" dt="2019-04-28T01:10:10.289" v="10374"/>
          <ac:picMkLst>
            <pc:docMk/>
            <pc:sldMk cId="3840739248" sldId="8309"/>
            <ac:picMk id="4" creationId="{11F9FD3A-906E-4CEC-A538-B53F31C86DA3}"/>
          </ac:picMkLst>
        </pc:picChg>
      </pc:sldChg>
      <pc:sldChg chg="add">
        <pc:chgData name="Fabio Braga" userId="613eb079-57c7-4126-97e0-8d0ffad165b8" providerId="ADAL" clId="{B6DA2AAA-EB51-4891-85CD-13352083E508}" dt="2019-04-28T01:20:15.866" v="10383"/>
        <pc:sldMkLst>
          <pc:docMk/>
          <pc:sldMk cId="1806572308" sldId="8311"/>
        </pc:sldMkLst>
      </pc:sldChg>
      <pc:sldChg chg="add">
        <pc:chgData name="Fabio Braga" userId="613eb079-57c7-4126-97e0-8d0ffad165b8" providerId="ADAL" clId="{B6DA2AAA-EB51-4891-85CD-13352083E508}" dt="2019-04-28T01:20:48.863" v="10384"/>
        <pc:sldMkLst>
          <pc:docMk/>
          <pc:sldMk cId="2054304668" sldId="8312"/>
        </pc:sldMkLst>
      </pc:sldChg>
      <pc:sldChg chg="addSp add">
        <pc:chgData name="Fabio Braga" userId="613eb079-57c7-4126-97e0-8d0ffad165b8" providerId="ADAL" clId="{B6DA2AAA-EB51-4891-85CD-13352083E508}" dt="2019-04-28T01:21:39.777" v="10385"/>
        <pc:sldMkLst>
          <pc:docMk/>
          <pc:sldMk cId="2868297620" sldId="8313"/>
        </pc:sldMkLst>
        <pc:picChg chg="add">
          <ac:chgData name="Fabio Braga" userId="613eb079-57c7-4126-97e0-8d0ffad165b8" providerId="ADAL" clId="{B6DA2AAA-EB51-4891-85CD-13352083E508}" dt="2019-04-28T01:21:39.777" v="10385"/>
          <ac:picMkLst>
            <pc:docMk/>
            <pc:sldMk cId="2868297620" sldId="8313"/>
            <ac:picMk id="5" creationId="{34A5C9A8-985C-4A09-BA9B-0FEC14B8282C}"/>
          </ac:picMkLst>
        </pc:picChg>
      </pc:sldChg>
      <pc:sldChg chg="addSp add">
        <pc:chgData name="Fabio Braga" userId="613eb079-57c7-4126-97e0-8d0ffad165b8" providerId="ADAL" clId="{B6DA2AAA-EB51-4891-85CD-13352083E508}" dt="2019-04-28T01:22:35.356" v="10386"/>
        <pc:sldMkLst>
          <pc:docMk/>
          <pc:sldMk cId="2671729757" sldId="8314"/>
        </pc:sldMkLst>
        <pc:picChg chg="add">
          <ac:chgData name="Fabio Braga" userId="613eb079-57c7-4126-97e0-8d0ffad165b8" providerId="ADAL" clId="{B6DA2AAA-EB51-4891-85CD-13352083E508}" dt="2019-04-28T01:22:35.356" v="10386"/>
          <ac:picMkLst>
            <pc:docMk/>
            <pc:sldMk cId="2671729757" sldId="8314"/>
            <ac:picMk id="4" creationId="{870E5034-EF38-4753-BF8F-0552827B806F}"/>
          </ac:picMkLst>
        </pc:picChg>
      </pc:sldChg>
      <pc:sldChg chg="addSp modSp add">
        <pc:chgData name="Fabio Braga" userId="613eb079-57c7-4126-97e0-8d0ffad165b8" providerId="ADAL" clId="{B6DA2AAA-EB51-4891-85CD-13352083E508}" dt="2019-04-28T01:26:49.923" v="10391" actId="1076"/>
        <pc:sldMkLst>
          <pc:docMk/>
          <pc:sldMk cId="1127063964" sldId="8315"/>
        </pc:sldMkLst>
        <pc:spChg chg="mod">
          <ac:chgData name="Fabio Braga" userId="613eb079-57c7-4126-97e0-8d0ffad165b8" providerId="ADAL" clId="{B6DA2AAA-EB51-4891-85CD-13352083E508}" dt="2019-04-28T01:26:44.558" v="10390"/>
          <ac:spMkLst>
            <pc:docMk/>
            <pc:sldMk cId="1127063964" sldId="8315"/>
            <ac:spMk id="2" creationId="{6907F6EC-092A-4036-A550-71E02DEDB33C}"/>
          </ac:spMkLst>
        </pc:spChg>
        <pc:picChg chg="add mod">
          <ac:chgData name="Fabio Braga" userId="613eb079-57c7-4126-97e0-8d0ffad165b8" providerId="ADAL" clId="{B6DA2AAA-EB51-4891-85CD-13352083E508}" dt="2019-04-28T01:26:49.923" v="10391" actId="1076"/>
          <ac:picMkLst>
            <pc:docMk/>
            <pc:sldMk cId="1127063964" sldId="8315"/>
            <ac:picMk id="3074" creationId="{C15CBB8C-0E53-4A1E-A2C2-31907AA92A2C}"/>
          </ac:picMkLst>
        </pc:picChg>
      </pc:sldChg>
      <pc:sldChg chg="addSp modSp add">
        <pc:chgData name="Fabio Braga" userId="613eb079-57c7-4126-97e0-8d0ffad165b8" providerId="ADAL" clId="{B6DA2AAA-EB51-4891-85CD-13352083E508}" dt="2019-04-28T01:35:41.799" v="10396" actId="207"/>
        <pc:sldMkLst>
          <pc:docMk/>
          <pc:sldMk cId="3754771169" sldId="8316"/>
        </pc:sldMkLst>
        <pc:spChg chg="add mod">
          <ac:chgData name="Fabio Braga" userId="613eb079-57c7-4126-97e0-8d0ffad165b8" providerId="ADAL" clId="{B6DA2AAA-EB51-4891-85CD-13352083E508}" dt="2019-04-28T01:35:41.799" v="10396" actId="207"/>
          <ac:spMkLst>
            <pc:docMk/>
            <pc:sldMk cId="3754771169" sldId="8316"/>
            <ac:spMk id="3" creationId="{1333BB8A-69D9-45FC-9D91-99D3404F10F1}"/>
          </ac:spMkLst>
        </pc:spChg>
        <pc:picChg chg="add">
          <ac:chgData name="Fabio Braga" userId="613eb079-57c7-4126-97e0-8d0ffad165b8" providerId="ADAL" clId="{B6DA2AAA-EB51-4891-85CD-13352083E508}" dt="2019-04-28T01:34:59.824" v="10393"/>
          <ac:picMkLst>
            <pc:docMk/>
            <pc:sldMk cId="3754771169" sldId="8316"/>
            <ac:picMk id="4" creationId="{342A8660-4AC4-4655-A7A4-86A233865A09}"/>
          </ac:picMkLst>
        </pc:picChg>
      </pc:sldChg>
      <pc:sldChg chg="addSp modSp add">
        <pc:chgData name="Fabio Braga" userId="613eb079-57c7-4126-97e0-8d0ffad165b8" providerId="ADAL" clId="{B6DA2AAA-EB51-4891-85CD-13352083E508}" dt="2019-04-28T01:36:55.778" v="10401" actId="207"/>
        <pc:sldMkLst>
          <pc:docMk/>
          <pc:sldMk cId="4173038031" sldId="8317"/>
        </pc:sldMkLst>
        <pc:spChg chg="add mod">
          <ac:chgData name="Fabio Braga" userId="613eb079-57c7-4126-97e0-8d0ffad165b8" providerId="ADAL" clId="{B6DA2AAA-EB51-4891-85CD-13352083E508}" dt="2019-04-28T01:36:55.778" v="10401" actId="207"/>
          <ac:spMkLst>
            <pc:docMk/>
            <pc:sldMk cId="4173038031" sldId="8317"/>
            <ac:spMk id="3" creationId="{1DB36A2D-9D13-449B-B738-61FF0B5F57E3}"/>
          </ac:spMkLst>
        </pc:spChg>
        <pc:picChg chg="add">
          <ac:chgData name="Fabio Braga" userId="613eb079-57c7-4126-97e0-8d0ffad165b8" providerId="ADAL" clId="{B6DA2AAA-EB51-4891-85CD-13352083E508}" dt="2019-04-28T01:36:20.578" v="10398"/>
          <ac:picMkLst>
            <pc:docMk/>
            <pc:sldMk cId="4173038031" sldId="8317"/>
            <ac:picMk id="4" creationId="{BBE91CBA-66F0-4D7C-AAF3-41ECBB9FA16F}"/>
          </ac:picMkLst>
        </pc:picChg>
      </pc:sldChg>
      <pc:sldChg chg="addSp modSp add">
        <pc:chgData name="Fabio Braga" userId="613eb079-57c7-4126-97e0-8d0ffad165b8" providerId="ADAL" clId="{B6DA2AAA-EB51-4891-85CD-13352083E508}" dt="2019-04-28T01:38:23.513" v="10405" actId="207"/>
        <pc:sldMkLst>
          <pc:docMk/>
          <pc:sldMk cId="748914364" sldId="8318"/>
        </pc:sldMkLst>
        <pc:spChg chg="add mod">
          <ac:chgData name="Fabio Braga" userId="613eb079-57c7-4126-97e0-8d0ffad165b8" providerId="ADAL" clId="{B6DA2AAA-EB51-4891-85CD-13352083E508}" dt="2019-04-28T01:38:23.513" v="10405" actId="207"/>
          <ac:spMkLst>
            <pc:docMk/>
            <pc:sldMk cId="748914364" sldId="8318"/>
            <ac:spMk id="3" creationId="{98B374C7-0965-4D9D-B2D3-E6FA4842097D}"/>
          </ac:spMkLst>
        </pc:spChg>
        <pc:spChg chg="add">
          <ac:chgData name="Fabio Braga" userId="613eb079-57c7-4126-97e0-8d0ffad165b8" providerId="ADAL" clId="{B6DA2AAA-EB51-4891-85CD-13352083E508}" dt="2019-04-28T01:37:55.080" v="10403"/>
          <ac:spMkLst>
            <pc:docMk/>
            <pc:sldMk cId="748914364" sldId="8318"/>
            <ac:spMk id="7" creationId="{D1B58FD1-737F-4473-87D1-0C7B8AC98EB9}"/>
          </ac:spMkLst>
        </pc:spChg>
        <pc:spChg chg="add">
          <ac:chgData name="Fabio Braga" userId="613eb079-57c7-4126-97e0-8d0ffad165b8" providerId="ADAL" clId="{B6DA2AAA-EB51-4891-85CD-13352083E508}" dt="2019-04-28T01:37:55.080" v="10403"/>
          <ac:spMkLst>
            <pc:docMk/>
            <pc:sldMk cId="748914364" sldId="8318"/>
            <ac:spMk id="9" creationId="{E6D65BCB-BC62-4533-9EBD-5C2123689749}"/>
          </ac:spMkLst>
        </pc:spChg>
        <pc:spChg chg="add">
          <ac:chgData name="Fabio Braga" userId="613eb079-57c7-4126-97e0-8d0ffad165b8" providerId="ADAL" clId="{B6DA2AAA-EB51-4891-85CD-13352083E508}" dt="2019-04-28T01:37:55.080" v="10403"/>
          <ac:spMkLst>
            <pc:docMk/>
            <pc:sldMk cId="748914364" sldId="8318"/>
            <ac:spMk id="11" creationId="{DD4030BB-5EF5-426A-A3D8-CBC382404C6C}"/>
          </ac:spMkLst>
        </pc:spChg>
        <pc:grpChg chg="add mod">
          <ac:chgData name="Fabio Braga" userId="613eb079-57c7-4126-97e0-8d0ffad165b8" providerId="ADAL" clId="{B6DA2AAA-EB51-4891-85CD-13352083E508}" dt="2019-04-28T01:37:55.080" v="10403"/>
          <ac:grpSpMkLst>
            <pc:docMk/>
            <pc:sldMk cId="748914364" sldId="8318"/>
            <ac:grpSpMk id="4" creationId="{196EDC26-7AE9-401E-AABB-990F876475DF}"/>
          </ac:grpSpMkLst>
        </pc:grpChg>
        <pc:grpChg chg="add mod">
          <ac:chgData name="Fabio Braga" userId="613eb079-57c7-4126-97e0-8d0ffad165b8" providerId="ADAL" clId="{B6DA2AAA-EB51-4891-85CD-13352083E508}" dt="2019-04-28T01:37:55.080" v="10403"/>
          <ac:grpSpMkLst>
            <pc:docMk/>
            <pc:sldMk cId="748914364" sldId="8318"/>
            <ac:grpSpMk id="5" creationId="{954DE39E-BF05-4083-AEB1-5A59723AE2D7}"/>
          </ac:grpSpMkLst>
        </pc:grpChg>
        <pc:picChg chg="add">
          <ac:chgData name="Fabio Braga" userId="613eb079-57c7-4126-97e0-8d0ffad165b8" providerId="ADAL" clId="{B6DA2AAA-EB51-4891-85CD-13352083E508}" dt="2019-04-28T01:37:55.080" v="10403"/>
          <ac:picMkLst>
            <pc:docMk/>
            <pc:sldMk cId="748914364" sldId="8318"/>
            <ac:picMk id="6" creationId="{E7B9335C-F4A8-4D64-9C76-9FC94D4945AC}"/>
          </ac:picMkLst>
        </pc:picChg>
        <pc:picChg chg="add">
          <ac:chgData name="Fabio Braga" userId="613eb079-57c7-4126-97e0-8d0ffad165b8" providerId="ADAL" clId="{B6DA2AAA-EB51-4891-85CD-13352083E508}" dt="2019-04-28T01:37:55.080" v="10403"/>
          <ac:picMkLst>
            <pc:docMk/>
            <pc:sldMk cId="748914364" sldId="8318"/>
            <ac:picMk id="8" creationId="{580F1144-A1F0-42C5-A0D3-7458B2432733}"/>
          </ac:picMkLst>
        </pc:picChg>
        <pc:picChg chg="add">
          <ac:chgData name="Fabio Braga" userId="613eb079-57c7-4126-97e0-8d0ffad165b8" providerId="ADAL" clId="{B6DA2AAA-EB51-4891-85CD-13352083E508}" dt="2019-04-28T01:37:55.080" v="10403"/>
          <ac:picMkLst>
            <pc:docMk/>
            <pc:sldMk cId="748914364" sldId="8318"/>
            <ac:picMk id="10" creationId="{C3A220BB-DE5B-486A-996B-EA5F16C7ED17}"/>
          </ac:picMkLst>
        </pc:picChg>
      </pc:sldChg>
      <pc:sldChg chg="addSp modSp add">
        <pc:chgData name="Fabio Braga" userId="613eb079-57c7-4126-97e0-8d0ffad165b8" providerId="ADAL" clId="{B6DA2AAA-EB51-4891-85CD-13352083E508}" dt="2019-04-28T01:41:51.956" v="10412" actId="207"/>
        <pc:sldMkLst>
          <pc:docMk/>
          <pc:sldMk cId="1437453207" sldId="8319"/>
        </pc:sldMkLst>
        <pc:spChg chg="add mod">
          <ac:chgData name="Fabio Braga" userId="613eb079-57c7-4126-97e0-8d0ffad165b8" providerId="ADAL" clId="{B6DA2AAA-EB51-4891-85CD-13352083E508}" dt="2019-04-28T01:41:34.697" v="10410" actId="207"/>
          <ac:spMkLst>
            <pc:docMk/>
            <pc:sldMk cId="1437453207" sldId="8319"/>
            <ac:spMk id="3" creationId="{D8274FC7-2F57-4740-BAE3-61B1A0CD56C7}"/>
          </ac:spMkLst>
        </pc:spChg>
        <pc:spChg chg="add">
          <ac:chgData name="Fabio Braga" userId="613eb079-57c7-4126-97e0-8d0ffad165b8" providerId="ADAL" clId="{B6DA2AAA-EB51-4891-85CD-13352083E508}" dt="2019-04-28T01:41:00.537" v="10407"/>
          <ac:spMkLst>
            <pc:docMk/>
            <pc:sldMk cId="1437453207" sldId="8319"/>
            <ac:spMk id="4" creationId="{39025B1E-5487-4188-872A-ECE0FF8D35B1}"/>
          </ac:spMkLst>
        </pc:spChg>
        <pc:spChg chg="add mod">
          <ac:chgData name="Fabio Braga" userId="613eb079-57c7-4126-97e0-8d0ffad165b8" providerId="ADAL" clId="{B6DA2AAA-EB51-4891-85CD-13352083E508}" dt="2019-04-28T01:41:46.901" v="10411" actId="207"/>
          <ac:spMkLst>
            <pc:docMk/>
            <pc:sldMk cId="1437453207" sldId="8319"/>
            <ac:spMk id="5" creationId="{117A1C34-AB5C-462C-B3E9-E6749C21E6AA}"/>
          </ac:spMkLst>
        </pc:spChg>
        <pc:spChg chg="add">
          <ac:chgData name="Fabio Braga" userId="613eb079-57c7-4126-97e0-8d0ffad165b8" providerId="ADAL" clId="{B6DA2AAA-EB51-4891-85CD-13352083E508}" dt="2019-04-28T01:41:00.537" v="10407"/>
          <ac:spMkLst>
            <pc:docMk/>
            <pc:sldMk cId="1437453207" sldId="8319"/>
            <ac:spMk id="6" creationId="{CC311172-502B-46B4-BBCC-52DEBDB9F884}"/>
          </ac:spMkLst>
        </pc:spChg>
        <pc:spChg chg="add mod">
          <ac:chgData name="Fabio Braga" userId="613eb079-57c7-4126-97e0-8d0ffad165b8" providerId="ADAL" clId="{B6DA2AAA-EB51-4891-85CD-13352083E508}" dt="2019-04-28T01:41:51.956" v="10412" actId="207"/>
          <ac:spMkLst>
            <pc:docMk/>
            <pc:sldMk cId="1437453207" sldId="8319"/>
            <ac:spMk id="7" creationId="{B4C1BEF3-4B50-489D-87F3-0C091D4F8E83}"/>
          </ac:spMkLst>
        </pc:spChg>
      </pc:sldChg>
      <pc:sldChg chg="addSp delSp modSp add">
        <pc:chgData name="Fabio Braga" userId="613eb079-57c7-4126-97e0-8d0ffad165b8" providerId="ADAL" clId="{B6DA2AAA-EB51-4891-85CD-13352083E508}" dt="2019-04-28T02:50:27.680" v="10456" actId="207"/>
        <pc:sldMkLst>
          <pc:docMk/>
          <pc:sldMk cId="2151814894" sldId="8320"/>
        </pc:sldMkLst>
        <pc:spChg chg="add">
          <ac:chgData name="Fabio Braga" userId="613eb079-57c7-4126-97e0-8d0ffad165b8" providerId="ADAL" clId="{B6DA2AAA-EB51-4891-85CD-13352083E508}" dt="2019-04-28T01:46:11.054" v="10414"/>
          <ac:spMkLst>
            <pc:docMk/>
            <pc:sldMk cId="2151814894" sldId="8320"/>
            <ac:spMk id="3" creationId="{91810819-60EB-4ACB-B724-E987D1F231B8}"/>
          </ac:spMkLst>
        </pc:spChg>
        <pc:spChg chg="add mod">
          <ac:chgData name="Fabio Braga" userId="613eb079-57c7-4126-97e0-8d0ffad165b8" providerId="ADAL" clId="{B6DA2AAA-EB51-4891-85CD-13352083E508}" dt="2019-04-28T02:50:27.680" v="10456" actId="207"/>
          <ac:spMkLst>
            <pc:docMk/>
            <pc:sldMk cId="2151814894" sldId="8320"/>
            <ac:spMk id="4" creationId="{5F59BB9D-AAB4-4E4F-9455-2C257DEC7E3E}"/>
          </ac:spMkLst>
        </pc:spChg>
        <pc:spChg chg="add">
          <ac:chgData name="Fabio Braga" userId="613eb079-57c7-4126-97e0-8d0ffad165b8" providerId="ADAL" clId="{B6DA2AAA-EB51-4891-85CD-13352083E508}" dt="2019-04-28T01:46:11.054" v="10414"/>
          <ac:spMkLst>
            <pc:docMk/>
            <pc:sldMk cId="2151814894" sldId="8320"/>
            <ac:spMk id="6" creationId="{E40234A7-4389-4CC3-861D-DDE16E67488C}"/>
          </ac:spMkLst>
        </pc:spChg>
        <pc:spChg chg="add">
          <ac:chgData name="Fabio Braga" userId="613eb079-57c7-4126-97e0-8d0ffad165b8" providerId="ADAL" clId="{B6DA2AAA-EB51-4891-85CD-13352083E508}" dt="2019-04-28T01:46:11.054" v="10414"/>
          <ac:spMkLst>
            <pc:docMk/>
            <pc:sldMk cId="2151814894" sldId="8320"/>
            <ac:spMk id="7" creationId="{DC03D240-F5EE-4420-8A1A-08B9E928ECB1}"/>
          </ac:spMkLst>
        </pc:spChg>
        <pc:spChg chg="add">
          <ac:chgData name="Fabio Braga" userId="613eb079-57c7-4126-97e0-8d0ffad165b8" providerId="ADAL" clId="{B6DA2AAA-EB51-4891-85CD-13352083E508}" dt="2019-04-28T01:46:11.054" v="10414"/>
          <ac:spMkLst>
            <pc:docMk/>
            <pc:sldMk cId="2151814894" sldId="8320"/>
            <ac:spMk id="8" creationId="{600D3360-74FE-4F82-95BD-063E9DFEA98A}"/>
          </ac:spMkLst>
        </pc:spChg>
        <pc:spChg chg="add">
          <ac:chgData name="Fabio Braga" userId="613eb079-57c7-4126-97e0-8d0ffad165b8" providerId="ADAL" clId="{B6DA2AAA-EB51-4891-85CD-13352083E508}" dt="2019-04-28T01:46:11.054" v="10414"/>
          <ac:spMkLst>
            <pc:docMk/>
            <pc:sldMk cId="2151814894" sldId="8320"/>
            <ac:spMk id="9" creationId="{E8DB52C8-D3FE-477E-A38A-5E0CBA3F5AFE}"/>
          </ac:spMkLst>
        </pc:spChg>
        <pc:spChg chg="add">
          <ac:chgData name="Fabio Braga" userId="613eb079-57c7-4126-97e0-8d0ffad165b8" providerId="ADAL" clId="{B6DA2AAA-EB51-4891-85CD-13352083E508}" dt="2019-04-28T01:46:11.054" v="10414"/>
          <ac:spMkLst>
            <pc:docMk/>
            <pc:sldMk cId="2151814894" sldId="8320"/>
            <ac:spMk id="10" creationId="{60B76569-B686-4201-89A8-155051A7ABF9}"/>
          </ac:spMkLst>
        </pc:spChg>
        <pc:spChg chg="add">
          <ac:chgData name="Fabio Braga" userId="613eb079-57c7-4126-97e0-8d0ffad165b8" providerId="ADAL" clId="{B6DA2AAA-EB51-4891-85CD-13352083E508}" dt="2019-04-28T01:46:11.054" v="10414"/>
          <ac:spMkLst>
            <pc:docMk/>
            <pc:sldMk cId="2151814894" sldId="8320"/>
            <ac:spMk id="11" creationId="{7222DF26-98B9-4981-817C-E66563A78C30}"/>
          </ac:spMkLst>
        </pc:spChg>
        <pc:spChg chg="add">
          <ac:chgData name="Fabio Braga" userId="613eb079-57c7-4126-97e0-8d0ffad165b8" providerId="ADAL" clId="{B6DA2AAA-EB51-4891-85CD-13352083E508}" dt="2019-04-28T01:46:11.054" v="10414"/>
          <ac:spMkLst>
            <pc:docMk/>
            <pc:sldMk cId="2151814894" sldId="8320"/>
            <ac:spMk id="12" creationId="{A8007045-B061-4578-9D7B-16456B405963}"/>
          </ac:spMkLst>
        </pc:spChg>
        <pc:spChg chg="add">
          <ac:chgData name="Fabio Braga" userId="613eb079-57c7-4126-97e0-8d0ffad165b8" providerId="ADAL" clId="{B6DA2AAA-EB51-4891-85CD-13352083E508}" dt="2019-04-28T01:46:11.054" v="10414"/>
          <ac:spMkLst>
            <pc:docMk/>
            <pc:sldMk cId="2151814894" sldId="8320"/>
            <ac:spMk id="13" creationId="{59148ED0-6CDB-4267-B66B-9E6B5489DF0D}"/>
          </ac:spMkLst>
        </pc:spChg>
        <pc:spChg chg="add">
          <ac:chgData name="Fabio Braga" userId="613eb079-57c7-4126-97e0-8d0ffad165b8" providerId="ADAL" clId="{B6DA2AAA-EB51-4891-85CD-13352083E508}" dt="2019-04-28T01:46:11.054" v="10414"/>
          <ac:spMkLst>
            <pc:docMk/>
            <pc:sldMk cId="2151814894" sldId="8320"/>
            <ac:spMk id="15" creationId="{1FD312EE-2E8C-4FF2-8659-E3918E7E640E}"/>
          </ac:spMkLst>
        </pc:spChg>
        <pc:spChg chg="add">
          <ac:chgData name="Fabio Braga" userId="613eb079-57c7-4126-97e0-8d0ffad165b8" providerId="ADAL" clId="{B6DA2AAA-EB51-4891-85CD-13352083E508}" dt="2019-04-28T01:46:11.054" v="10414"/>
          <ac:spMkLst>
            <pc:docMk/>
            <pc:sldMk cId="2151814894" sldId="8320"/>
            <ac:spMk id="16" creationId="{23EDE030-099C-449B-8BCC-AFEDA703599F}"/>
          </ac:spMkLst>
        </pc:spChg>
        <pc:spChg chg="add">
          <ac:chgData name="Fabio Braga" userId="613eb079-57c7-4126-97e0-8d0ffad165b8" providerId="ADAL" clId="{B6DA2AAA-EB51-4891-85CD-13352083E508}" dt="2019-04-28T01:46:11.054" v="10414"/>
          <ac:spMkLst>
            <pc:docMk/>
            <pc:sldMk cId="2151814894" sldId="8320"/>
            <ac:spMk id="17" creationId="{67A8A6E7-0497-4815-AABA-068F9A5E21B4}"/>
          </ac:spMkLst>
        </pc:spChg>
        <pc:spChg chg="add">
          <ac:chgData name="Fabio Braga" userId="613eb079-57c7-4126-97e0-8d0ffad165b8" providerId="ADAL" clId="{B6DA2AAA-EB51-4891-85CD-13352083E508}" dt="2019-04-28T01:46:11.054" v="10414"/>
          <ac:spMkLst>
            <pc:docMk/>
            <pc:sldMk cId="2151814894" sldId="8320"/>
            <ac:spMk id="18" creationId="{0F261B00-786E-46A9-9DD4-08EBE73C02FE}"/>
          </ac:spMkLst>
        </pc:spChg>
        <pc:spChg chg="add">
          <ac:chgData name="Fabio Braga" userId="613eb079-57c7-4126-97e0-8d0ffad165b8" providerId="ADAL" clId="{B6DA2AAA-EB51-4891-85CD-13352083E508}" dt="2019-04-28T01:46:11.054" v="10414"/>
          <ac:spMkLst>
            <pc:docMk/>
            <pc:sldMk cId="2151814894" sldId="8320"/>
            <ac:spMk id="19" creationId="{9567576D-5212-40C7-BF5A-569A9583AE6B}"/>
          </ac:spMkLst>
        </pc:spChg>
        <pc:spChg chg="add">
          <ac:chgData name="Fabio Braga" userId="613eb079-57c7-4126-97e0-8d0ffad165b8" providerId="ADAL" clId="{B6DA2AAA-EB51-4891-85CD-13352083E508}" dt="2019-04-28T01:46:11.054" v="10414"/>
          <ac:spMkLst>
            <pc:docMk/>
            <pc:sldMk cId="2151814894" sldId="8320"/>
            <ac:spMk id="20" creationId="{94449D73-BF90-4090-A2E4-8A2A32E40624}"/>
          </ac:spMkLst>
        </pc:spChg>
        <pc:spChg chg="add">
          <ac:chgData name="Fabio Braga" userId="613eb079-57c7-4126-97e0-8d0ffad165b8" providerId="ADAL" clId="{B6DA2AAA-EB51-4891-85CD-13352083E508}" dt="2019-04-28T01:46:11.054" v="10414"/>
          <ac:spMkLst>
            <pc:docMk/>
            <pc:sldMk cId="2151814894" sldId="8320"/>
            <ac:spMk id="21" creationId="{D3D7B149-66E2-423E-86DA-01BBB3634371}"/>
          </ac:spMkLst>
        </pc:spChg>
        <pc:spChg chg="add">
          <ac:chgData name="Fabio Braga" userId="613eb079-57c7-4126-97e0-8d0ffad165b8" providerId="ADAL" clId="{B6DA2AAA-EB51-4891-85CD-13352083E508}" dt="2019-04-28T01:46:11.054" v="10414"/>
          <ac:spMkLst>
            <pc:docMk/>
            <pc:sldMk cId="2151814894" sldId="8320"/>
            <ac:spMk id="25" creationId="{C7492957-CE1A-4CE1-9367-C086D14F210F}"/>
          </ac:spMkLst>
        </pc:spChg>
        <pc:spChg chg="add">
          <ac:chgData name="Fabio Braga" userId="613eb079-57c7-4126-97e0-8d0ffad165b8" providerId="ADAL" clId="{B6DA2AAA-EB51-4891-85CD-13352083E508}" dt="2019-04-28T01:46:11.054" v="10414"/>
          <ac:spMkLst>
            <pc:docMk/>
            <pc:sldMk cId="2151814894" sldId="8320"/>
            <ac:spMk id="26" creationId="{4B99A689-74FD-421D-B53E-0369016B9EEF}"/>
          </ac:spMkLst>
        </pc:spChg>
        <pc:spChg chg="add">
          <ac:chgData name="Fabio Braga" userId="613eb079-57c7-4126-97e0-8d0ffad165b8" providerId="ADAL" clId="{B6DA2AAA-EB51-4891-85CD-13352083E508}" dt="2019-04-28T01:46:11.054" v="10414"/>
          <ac:spMkLst>
            <pc:docMk/>
            <pc:sldMk cId="2151814894" sldId="8320"/>
            <ac:spMk id="27" creationId="{1AB07165-9E70-4B8C-8BB4-40BDB2EE6525}"/>
          </ac:spMkLst>
        </pc:spChg>
        <pc:spChg chg="add">
          <ac:chgData name="Fabio Braga" userId="613eb079-57c7-4126-97e0-8d0ffad165b8" providerId="ADAL" clId="{B6DA2AAA-EB51-4891-85CD-13352083E508}" dt="2019-04-28T01:46:11.054" v="10414"/>
          <ac:spMkLst>
            <pc:docMk/>
            <pc:sldMk cId="2151814894" sldId="8320"/>
            <ac:spMk id="35" creationId="{81BC93ED-689A-4896-BCE4-A31E7B24FA15}"/>
          </ac:spMkLst>
        </pc:spChg>
        <pc:spChg chg="add">
          <ac:chgData name="Fabio Braga" userId="613eb079-57c7-4126-97e0-8d0ffad165b8" providerId="ADAL" clId="{B6DA2AAA-EB51-4891-85CD-13352083E508}" dt="2019-04-28T01:46:11.054" v="10414"/>
          <ac:spMkLst>
            <pc:docMk/>
            <pc:sldMk cId="2151814894" sldId="8320"/>
            <ac:spMk id="36" creationId="{622B43F3-3777-44E0-BC0D-1223DCEC43FB}"/>
          </ac:spMkLst>
        </pc:spChg>
        <pc:spChg chg="add">
          <ac:chgData name="Fabio Braga" userId="613eb079-57c7-4126-97e0-8d0ffad165b8" providerId="ADAL" clId="{B6DA2AAA-EB51-4891-85CD-13352083E508}" dt="2019-04-28T01:46:11.054" v="10414"/>
          <ac:spMkLst>
            <pc:docMk/>
            <pc:sldMk cId="2151814894" sldId="8320"/>
            <ac:spMk id="37" creationId="{70004FD7-5BDA-4AB9-8B4B-26E20067A5D8}"/>
          </ac:spMkLst>
        </pc:spChg>
        <pc:spChg chg="add">
          <ac:chgData name="Fabio Braga" userId="613eb079-57c7-4126-97e0-8d0ffad165b8" providerId="ADAL" clId="{B6DA2AAA-EB51-4891-85CD-13352083E508}" dt="2019-04-28T01:46:11.054" v="10414"/>
          <ac:spMkLst>
            <pc:docMk/>
            <pc:sldMk cId="2151814894" sldId="8320"/>
            <ac:spMk id="39" creationId="{835287E1-390C-4617-9AD8-48DF2C559ADA}"/>
          </ac:spMkLst>
        </pc:spChg>
        <pc:spChg chg="add">
          <ac:chgData name="Fabio Braga" userId="613eb079-57c7-4126-97e0-8d0ffad165b8" providerId="ADAL" clId="{B6DA2AAA-EB51-4891-85CD-13352083E508}" dt="2019-04-28T01:46:11.054" v="10414"/>
          <ac:spMkLst>
            <pc:docMk/>
            <pc:sldMk cId="2151814894" sldId="8320"/>
            <ac:spMk id="40" creationId="{20E29F1D-F7FA-4734-A771-8A27DBC61850}"/>
          </ac:spMkLst>
        </pc:spChg>
        <pc:spChg chg="add">
          <ac:chgData name="Fabio Braga" userId="613eb079-57c7-4126-97e0-8d0ffad165b8" providerId="ADAL" clId="{B6DA2AAA-EB51-4891-85CD-13352083E508}" dt="2019-04-28T01:46:11.054" v="10414"/>
          <ac:spMkLst>
            <pc:docMk/>
            <pc:sldMk cId="2151814894" sldId="8320"/>
            <ac:spMk id="41" creationId="{A50C10B4-C09C-41B4-9165-0F4767FE8976}"/>
          </ac:spMkLst>
        </pc:spChg>
        <pc:spChg chg="add">
          <ac:chgData name="Fabio Braga" userId="613eb079-57c7-4126-97e0-8d0ffad165b8" providerId="ADAL" clId="{B6DA2AAA-EB51-4891-85CD-13352083E508}" dt="2019-04-28T01:46:11.054" v="10414"/>
          <ac:spMkLst>
            <pc:docMk/>
            <pc:sldMk cId="2151814894" sldId="8320"/>
            <ac:spMk id="42" creationId="{1C45CAF9-25AE-4BFD-9904-2F8F8050FC1B}"/>
          </ac:spMkLst>
        </pc:spChg>
        <pc:spChg chg="add">
          <ac:chgData name="Fabio Braga" userId="613eb079-57c7-4126-97e0-8d0ffad165b8" providerId="ADAL" clId="{B6DA2AAA-EB51-4891-85CD-13352083E508}" dt="2019-04-28T01:46:11.054" v="10414"/>
          <ac:spMkLst>
            <pc:docMk/>
            <pc:sldMk cId="2151814894" sldId="8320"/>
            <ac:spMk id="43" creationId="{38CE3233-5F55-47B6-8276-64EA29250D0A}"/>
          </ac:spMkLst>
        </pc:spChg>
        <pc:spChg chg="add">
          <ac:chgData name="Fabio Braga" userId="613eb079-57c7-4126-97e0-8d0ffad165b8" providerId="ADAL" clId="{B6DA2AAA-EB51-4891-85CD-13352083E508}" dt="2019-04-28T01:46:11.054" v="10414"/>
          <ac:spMkLst>
            <pc:docMk/>
            <pc:sldMk cId="2151814894" sldId="8320"/>
            <ac:spMk id="44" creationId="{EA5E1824-7702-4206-AC71-B03F29AE372B}"/>
          </ac:spMkLst>
        </pc:spChg>
        <pc:spChg chg="add">
          <ac:chgData name="Fabio Braga" userId="613eb079-57c7-4126-97e0-8d0ffad165b8" providerId="ADAL" clId="{B6DA2AAA-EB51-4891-85CD-13352083E508}" dt="2019-04-28T01:46:11.054" v="10414"/>
          <ac:spMkLst>
            <pc:docMk/>
            <pc:sldMk cId="2151814894" sldId="8320"/>
            <ac:spMk id="45" creationId="{D4F52259-A6F9-47AB-BE8D-97010C08248C}"/>
          </ac:spMkLst>
        </pc:spChg>
        <pc:spChg chg="add del">
          <ac:chgData name="Fabio Braga" userId="613eb079-57c7-4126-97e0-8d0ffad165b8" providerId="ADAL" clId="{B6DA2AAA-EB51-4891-85CD-13352083E508}" dt="2019-04-28T02:19:41.216" v="10432" actId="478"/>
          <ac:spMkLst>
            <pc:docMk/>
            <pc:sldMk cId="2151814894" sldId="8320"/>
            <ac:spMk id="46" creationId="{E23AE77A-E13A-402A-86D3-3CBA2802ED80}"/>
          </ac:spMkLst>
        </pc:spChg>
        <pc:spChg chg="add del">
          <ac:chgData name="Fabio Braga" userId="613eb079-57c7-4126-97e0-8d0ffad165b8" providerId="ADAL" clId="{B6DA2AAA-EB51-4891-85CD-13352083E508}" dt="2019-04-28T02:19:49.102" v="10434" actId="478"/>
          <ac:spMkLst>
            <pc:docMk/>
            <pc:sldMk cId="2151814894" sldId="8320"/>
            <ac:spMk id="47" creationId="{5432E934-8E52-4C51-AD90-2C88DD052591}"/>
          </ac:spMkLst>
        </pc:spChg>
        <pc:spChg chg="add del">
          <ac:chgData name="Fabio Braga" userId="613eb079-57c7-4126-97e0-8d0ffad165b8" providerId="ADAL" clId="{B6DA2AAA-EB51-4891-85CD-13352083E508}" dt="2019-04-28T02:32:42.484" v="10440"/>
          <ac:spMkLst>
            <pc:docMk/>
            <pc:sldMk cId="2151814894" sldId="8320"/>
            <ac:spMk id="54" creationId="{1DDF6C4F-6389-4862-9301-EE9CC7636D8D}"/>
          </ac:spMkLst>
        </pc:spChg>
        <pc:spChg chg="add del">
          <ac:chgData name="Fabio Braga" userId="613eb079-57c7-4126-97e0-8d0ffad165b8" providerId="ADAL" clId="{B6DA2AAA-EB51-4891-85CD-13352083E508}" dt="2019-04-28T02:32:53.345" v="10442"/>
          <ac:spMkLst>
            <pc:docMk/>
            <pc:sldMk cId="2151814894" sldId="8320"/>
            <ac:spMk id="55" creationId="{47B51FF3-F1B6-4BD0-968F-C4E1903280BC}"/>
          </ac:spMkLst>
        </pc:spChg>
        <pc:grpChg chg="add mod">
          <ac:chgData name="Fabio Braga" userId="613eb079-57c7-4126-97e0-8d0ffad165b8" providerId="ADAL" clId="{B6DA2AAA-EB51-4891-85CD-13352083E508}" dt="2019-04-28T01:46:11.054" v="10414"/>
          <ac:grpSpMkLst>
            <pc:docMk/>
            <pc:sldMk cId="2151814894" sldId="8320"/>
            <ac:grpSpMk id="5" creationId="{AC100572-9397-4B45-8A14-62C15B58C57B}"/>
          </ac:grpSpMkLst>
        </pc:grpChg>
        <pc:picChg chg="add mod">
          <ac:chgData name="Fabio Braga" userId="613eb079-57c7-4126-97e0-8d0ffad165b8" providerId="ADAL" clId="{B6DA2AAA-EB51-4891-85CD-13352083E508}" dt="2019-04-28T02:20:14.141" v="10435" actId="931"/>
          <ac:picMkLst>
            <pc:docMk/>
            <pc:sldMk cId="2151814894" sldId="8320"/>
            <ac:picMk id="49" creationId="{1E569E57-AAB2-4A58-B3CD-9D8FB0C71DD2}"/>
          </ac:picMkLst>
        </pc:picChg>
        <pc:picChg chg="add mod">
          <ac:chgData name="Fabio Braga" userId="613eb079-57c7-4126-97e0-8d0ffad165b8" providerId="ADAL" clId="{B6DA2AAA-EB51-4891-85CD-13352083E508}" dt="2019-04-28T02:21:52.248" v="10436" actId="931"/>
          <ac:picMkLst>
            <pc:docMk/>
            <pc:sldMk cId="2151814894" sldId="8320"/>
            <ac:picMk id="51" creationId="{512D3460-D457-44D4-8344-63DD8D21833B}"/>
          </ac:picMkLst>
        </pc:picChg>
        <pc:picChg chg="add mod">
          <ac:chgData name="Fabio Braga" userId="613eb079-57c7-4126-97e0-8d0ffad165b8" providerId="ADAL" clId="{B6DA2AAA-EB51-4891-85CD-13352083E508}" dt="2019-04-28T02:22:42.493" v="10437" actId="931"/>
          <ac:picMkLst>
            <pc:docMk/>
            <pc:sldMk cId="2151814894" sldId="8320"/>
            <ac:picMk id="53" creationId="{F508406D-CDAA-4E54-90F0-5C261D8BCF54}"/>
          </ac:picMkLst>
        </pc:picChg>
        <pc:cxnChg chg="add">
          <ac:chgData name="Fabio Braga" userId="613eb079-57c7-4126-97e0-8d0ffad165b8" providerId="ADAL" clId="{B6DA2AAA-EB51-4891-85CD-13352083E508}" dt="2019-04-28T01:46:11.054" v="10414"/>
          <ac:cxnSpMkLst>
            <pc:docMk/>
            <pc:sldMk cId="2151814894" sldId="8320"/>
            <ac:cxnSpMk id="14" creationId="{461CDA8E-0598-4369-B26F-6A22992E948B}"/>
          </ac:cxnSpMkLst>
        </pc:cxnChg>
        <pc:cxnChg chg="add">
          <ac:chgData name="Fabio Braga" userId="613eb079-57c7-4126-97e0-8d0ffad165b8" providerId="ADAL" clId="{B6DA2AAA-EB51-4891-85CD-13352083E508}" dt="2019-04-28T01:46:11.054" v="10414"/>
          <ac:cxnSpMkLst>
            <pc:docMk/>
            <pc:sldMk cId="2151814894" sldId="8320"/>
            <ac:cxnSpMk id="22" creationId="{621F9529-CC5F-49D6-A9BA-1BB06DD95FF7}"/>
          </ac:cxnSpMkLst>
        </pc:cxnChg>
        <pc:cxnChg chg="add">
          <ac:chgData name="Fabio Braga" userId="613eb079-57c7-4126-97e0-8d0ffad165b8" providerId="ADAL" clId="{B6DA2AAA-EB51-4891-85CD-13352083E508}" dt="2019-04-28T01:46:11.054" v="10414"/>
          <ac:cxnSpMkLst>
            <pc:docMk/>
            <pc:sldMk cId="2151814894" sldId="8320"/>
            <ac:cxnSpMk id="23" creationId="{DC8B8851-CA88-463D-93C6-C2521A375361}"/>
          </ac:cxnSpMkLst>
        </pc:cxnChg>
        <pc:cxnChg chg="add">
          <ac:chgData name="Fabio Braga" userId="613eb079-57c7-4126-97e0-8d0ffad165b8" providerId="ADAL" clId="{B6DA2AAA-EB51-4891-85CD-13352083E508}" dt="2019-04-28T01:46:11.054" v="10414"/>
          <ac:cxnSpMkLst>
            <pc:docMk/>
            <pc:sldMk cId="2151814894" sldId="8320"/>
            <ac:cxnSpMk id="24" creationId="{93BA2756-3EC9-4742-9284-0C8DCB323E61}"/>
          </ac:cxnSpMkLst>
        </pc:cxnChg>
        <pc:cxnChg chg="add">
          <ac:chgData name="Fabio Braga" userId="613eb079-57c7-4126-97e0-8d0ffad165b8" providerId="ADAL" clId="{B6DA2AAA-EB51-4891-85CD-13352083E508}" dt="2019-04-28T01:46:11.054" v="10414"/>
          <ac:cxnSpMkLst>
            <pc:docMk/>
            <pc:sldMk cId="2151814894" sldId="8320"/>
            <ac:cxnSpMk id="28" creationId="{2C5A576C-6167-4E8E-825D-E9E2182D3EE5}"/>
          </ac:cxnSpMkLst>
        </pc:cxnChg>
        <pc:cxnChg chg="add">
          <ac:chgData name="Fabio Braga" userId="613eb079-57c7-4126-97e0-8d0ffad165b8" providerId="ADAL" clId="{B6DA2AAA-EB51-4891-85CD-13352083E508}" dt="2019-04-28T01:46:11.054" v="10414"/>
          <ac:cxnSpMkLst>
            <pc:docMk/>
            <pc:sldMk cId="2151814894" sldId="8320"/>
            <ac:cxnSpMk id="29" creationId="{05AA4C66-96C6-4853-B827-8AAA6110AED7}"/>
          </ac:cxnSpMkLst>
        </pc:cxnChg>
        <pc:cxnChg chg="add">
          <ac:chgData name="Fabio Braga" userId="613eb079-57c7-4126-97e0-8d0ffad165b8" providerId="ADAL" clId="{B6DA2AAA-EB51-4891-85CD-13352083E508}" dt="2019-04-28T01:46:11.054" v="10414"/>
          <ac:cxnSpMkLst>
            <pc:docMk/>
            <pc:sldMk cId="2151814894" sldId="8320"/>
            <ac:cxnSpMk id="30" creationId="{E484FB46-ADA5-4DD0-8973-6427958BA5AD}"/>
          </ac:cxnSpMkLst>
        </pc:cxnChg>
        <pc:cxnChg chg="add">
          <ac:chgData name="Fabio Braga" userId="613eb079-57c7-4126-97e0-8d0ffad165b8" providerId="ADAL" clId="{B6DA2AAA-EB51-4891-85CD-13352083E508}" dt="2019-04-28T01:46:11.054" v="10414"/>
          <ac:cxnSpMkLst>
            <pc:docMk/>
            <pc:sldMk cId="2151814894" sldId="8320"/>
            <ac:cxnSpMk id="31" creationId="{9B2EF222-B23B-490D-B09D-C40701246D19}"/>
          </ac:cxnSpMkLst>
        </pc:cxnChg>
        <pc:cxnChg chg="add">
          <ac:chgData name="Fabio Braga" userId="613eb079-57c7-4126-97e0-8d0ffad165b8" providerId="ADAL" clId="{B6DA2AAA-EB51-4891-85CD-13352083E508}" dt="2019-04-28T01:46:11.054" v="10414"/>
          <ac:cxnSpMkLst>
            <pc:docMk/>
            <pc:sldMk cId="2151814894" sldId="8320"/>
            <ac:cxnSpMk id="32" creationId="{E95F352F-5FFF-4084-BFF2-3C988AABE261}"/>
          </ac:cxnSpMkLst>
        </pc:cxnChg>
        <pc:cxnChg chg="add">
          <ac:chgData name="Fabio Braga" userId="613eb079-57c7-4126-97e0-8d0ffad165b8" providerId="ADAL" clId="{B6DA2AAA-EB51-4891-85CD-13352083E508}" dt="2019-04-28T01:46:11.054" v="10414"/>
          <ac:cxnSpMkLst>
            <pc:docMk/>
            <pc:sldMk cId="2151814894" sldId="8320"/>
            <ac:cxnSpMk id="33" creationId="{3B117B70-F02D-4758-883C-4D940098F040}"/>
          </ac:cxnSpMkLst>
        </pc:cxnChg>
        <pc:cxnChg chg="add">
          <ac:chgData name="Fabio Braga" userId="613eb079-57c7-4126-97e0-8d0ffad165b8" providerId="ADAL" clId="{B6DA2AAA-EB51-4891-85CD-13352083E508}" dt="2019-04-28T01:46:11.054" v="10414"/>
          <ac:cxnSpMkLst>
            <pc:docMk/>
            <pc:sldMk cId="2151814894" sldId="8320"/>
            <ac:cxnSpMk id="34" creationId="{258CF58E-3353-4AAE-BE56-2DE6E30A7820}"/>
          </ac:cxnSpMkLst>
        </pc:cxnChg>
        <pc:cxnChg chg="add">
          <ac:chgData name="Fabio Braga" userId="613eb079-57c7-4126-97e0-8d0ffad165b8" providerId="ADAL" clId="{B6DA2AAA-EB51-4891-85CD-13352083E508}" dt="2019-04-28T01:46:11.054" v="10414"/>
          <ac:cxnSpMkLst>
            <pc:docMk/>
            <pc:sldMk cId="2151814894" sldId="8320"/>
            <ac:cxnSpMk id="38" creationId="{4CFEB82C-AECC-47C8-8924-CA76C8B3ABDE}"/>
          </ac:cxnSpMkLst>
        </pc:cxnChg>
      </pc:sldChg>
      <pc:sldChg chg="addSp modSp add">
        <pc:chgData name="Fabio Braga" userId="613eb079-57c7-4126-97e0-8d0ffad165b8" providerId="ADAL" clId="{B6DA2AAA-EB51-4891-85CD-13352083E508}" dt="2019-04-28T02:00:54.049" v="10418" actId="207"/>
        <pc:sldMkLst>
          <pc:docMk/>
          <pc:sldMk cId="2824566235" sldId="8321"/>
        </pc:sldMkLst>
        <pc:spChg chg="add mod">
          <ac:chgData name="Fabio Braga" userId="613eb079-57c7-4126-97e0-8d0ffad165b8" providerId="ADAL" clId="{B6DA2AAA-EB51-4891-85CD-13352083E508}" dt="2019-04-28T02:00:54.049" v="10418" actId="207"/>
          <ac:spMkLst>
            <pc:docMk/>
            <pc:sldMk cId="2824566235" sldId="8321"/>
            <ac:spMk id="3" creationId="{27E01FAE-98BE-4088-97FA-1ED14327C7FC}"/>
          </ac:spMkLst>
        </pc:spChg>
        <pc:picChg chg="add">
          <ac:chgData name="Fabio Braga" userId="613eb079-57c7-4126-97e0-8d0ffad165b8" providerId="ADAL" clId="{B6DA2AAA-EB51-4891-85CD-13352083E508}" dt="2019-04-28T02:00:39.079" v="10416"/>
          <ac:picMkLst>
            <pc:docMk/>
            <pc:sldMk cId="2824566235" sldId="8321"/>
            <ac:picMk id="4" creationId="{117D9590-3D6B-459B-80DB-EEA63EB736CE}"/>
          </ac:picMkLst>
        </pc:picChg>
      </pc:sldChg>
      <pc:sldChg chg="addSp add">
        <pc:chgData name="Fabio Braga" userId="613eb079-57c7-4126-97e0-8d0ffad165b8" providerId="ADAL" clId="{B6DA2AAA-EB51-4891-85CD-13352083E508}" dt="2019-04-28T02:02:29.966" v="10420"/>
        <pc:sldMkLst>
          <pc:docMk/>
          <pc:sldMk cId="1206423522" sldId="8322"/>
        </pc:sldMkLst>
        <pc:spChg chg="add">
          <ac:chgData name="Fabio Braga" userId="613eb079-57c7-4126-97e0-8d0ffad165b8" providerId="ADAL" clId="{B6DA2AAA-EB51-4891-85CD-13352083E508}" dt="2019-04-28T02:02:29.966" v="10420"/>
          <ac:spMkLst>
            <pc:docMk/>
            <pc:sldMk cId="1206423522" sldId="8322"/>
            <ac:spMk id="4" creationId="{04A8E0E2-7CE0-4FF7-9F24-D35FCB92FC33}"/>
          </ac:spMkLst>
        </pc:spChg>
        <pc:spChg chg="add">
          <ac:chgData name="Fabio Braga" userId="613eb079-57c7-4126-97e0-8d0ffad165b8" providerId="ADAL" clId="{B6DA2AAA-EB51-4891-85CD-13352083E508}" dt="2019-04-28T02:02:29.966" v="10420"/>
          <ac:spMkLst>
            <pc:docMk/>
            <pc:sldMk cId="1206423522" sldId="8322"/>
            <ac:spMk id="6" creationId="{908A07A3-0B5B-4624-9FD1-347BD66EBE1F}"/>
          </ac:spMkLst>
        </pc:spChg>
        <pc:spChg chg="add">
          <ac:chgData name="Fabio Braga" userId="613eb079-57c7-4126-97e0-8d0ffad165b8" providerId="ADAL" clId="{B6DA2AAA-EB51-4891-85CD-13352083E508}" dt="2019-04-28T02:02:29.966" v="10420"/>
          <ac:spMkLst>
            <pc:docMk/>
            <pc:sldMk cId="1206423522" sldId="8322"/>
            <ac:spMk id="8" creationId="{E6ABCCB5-8005-4C43-A24B-1878F2540EAA}"/>
          </ac:spMkLst>
        </pc:spChg>
        <pc:spChg chg="add">
          <ac:chgData name="Fabio Braga" userId="613eb079-57c7-4126-97e0-8d0ffad165b8" providerId="ADAL" clId="{B6DA2AAA-EB51-4891-85CD-13352083E508}" dt="2019-04-28T02:02:29.966" v="10420"/>
          <ac:spMkLst>
            <pc:docMk/>
            <pc:sldMk cId="1206423522" sldId="8322"/>
            <ac:spMk id="9" creationId="{02F2CE64-E25C-49AC-AEE9-F2D000623DEB}"/>
          </ac:spMkLst>
        </pc:spChg>
        <pc:picChg chg="add">
          <ac:chgData name="Fabio Braga" userId="613eb079-57c7-4126-97e0-8d0ffad165b8" providerId="ADAL" clId="{B6DA2AAA-EB51-4891-85CD-13352083E508}" dt="2019-04-28T02:02:29.966" v="10420"/>
          <ac:picMkLst>
            <pc:docMk/>
            <pc:sldMk cId="1206423522" sldId="8322"/>
            <ac:picMk id="3" creationId="{D1FB598D-ECE4-49EA-A912-6D243DAB914A}"/>
          </ac:picMkLst>
        </pc:picChg>
        <pc:picChg chg="add">
          <ac:chgData name="Fabio Braga" userId="613eb079-57c7-4126-97e0-8d0ffad165b8" providerId="ADAL" clId="{B6DA2AAA-EB51-4891-85CD-13352083E508}" dt="2019-04-28T02:02:29.966" v="10420"/>
          <ac:picMkLst>
            <pc:docMk/>
            <pc:sldMk cId="1206423522" sldId="8322"/>
            <ac:picMk id="5" creationId="{B457161B-722E-47FE-93EE-5C5476BAF772}"/>
          </ac:picMkLst>
        </pc:picChg>
        <pc:picChg chg="add">
          <ac:chgData name="Fabio Braga" userId="613eb079-57c7-4126-97e0-8d0ffad165b8" providerId="ADAL" clId="{B6DA2AAA-EB51-4891-85CD-13352083E508}" dt="2019-04-28T02:02:29.966" v="10420"/>
          <ac:picMkLst>
            <pc:docMk/>
            <pc:sldMk cId="1206423522" sldId="8322"/>
            <ac:picMk id="7" creationId="{50C1C469-3D40-4D90-BB61-2845A1DF08AC}"/>
          </ac:picMkLst>
        </pc:picChg>
      </pc:sldChg>
      <pc:sldChg chg="addSp modSp add">
        <pc:chgData name="Fabio Braga" userId="613eb079-57c7-4126-97e0-8d0ffad165b8" providerId="ADAL" clId="{B6DA2AAA-EB51-4891-85CD-13352083E508}" dt="2019-04-28T02:13:47.073" v="10424"/>
        <pc:sldMkLst>
          <pc:docMk/>
          <pc:sldMk cId="670271996" sldId="8323"/>
        </pc:sldMkLst>
        <pc:spChg chg="add mod">
          <ac:chgData name="Fabio Braga" userId="613eb079-57c7-4126-97e0-8d0ffad165b8" providerId="ADAL" clId="{B6DA2AAA-EB51-4891-85CD-13352083E508}" dt="2019-04-28T02:13:47.073" v="10424"/>
          <ac:spMkLst>
            <pc:docMk/>
            <pc:sldMk cId="670271996" sldId="8323"/>
            <ac:spMk id="3" creationId="{EBA928D3-06A6-4D9B-AC7D-C06C847AB3B3}"/>
          </ac:spMkLst>
        </pc:spChg>
        <pc:spChg chg="add">
          <ac:chgData name="Fabio Braga" userId="613eb079-57c7-4126-97e0-8d0ffad165b8" providerId="ADAL" clId="{B6DA2AAA-EB51-4891-85CD-13352083E508}" dt="2019-04-28T02:11:21.869" v="10422"/>
          <ac:spMkLst>
            <pc:docMk/>
            <pc:sldMk cId="670271996" sldId="8323"/>
            <ac:spMk id="4" creationId="{8B4C7B76-8480-4063-B09A-F1919513F9C7}"/>
          </ac:spMkLst>
        </pc:spChg>
        <pc:spChg chg="add">
          <ac:chgData name="Fabio Braga" userId="613eb079-57c7-4126-97e0-8d0ffad165b8" providerId="ADAL" clId="{B6DA2AAA-EB51-4891-85CD-13352083E508}" dt="2019-04-28T02:11:21.869" v="10422"/>
          <ac:spMkLst>
            <pc:docMk/>
            <pc:sldMk cId="670271996" sldId="8323"/>
            <ac:spMk id="5" creationId="{E7B179DE-4AE8-4AF8-B650-750863E49B08}"/>
          </ac:spMkLst>
        </pc:spChg>
      </pc:sldChg>
      <pc:sldChg chg="addSp modSp add">
        <pc:chgData name="Fabio Braga" userId="613eb079-57c7-4126-97e0-8d0ffad165b8" providerId="ADAL" clId="{B6DA2AAA-EB51-4891-85CD-13352083E508}" dt="2019-04-28T02:17:57.417" v="10430"/>
        <pc:sldMkLst>
          <pc:docMk/>
          <pc:sldMk cId="319870473" sldId="8324"/>
        </pc:sldMkLst>
        <pc:spChg chg="add mod">
          <ac:chgData name="Fabio Braga" userId="613eb079-57c7-4126-97e0-8d0ffad165b8" providerId="ADAL" clId="{B6DA2AAA-EB51-4891-85CD-13352083E508}" dt="2019-04-28T02:17:57.417" v="10430"/>
          <ac:spMkLst>
            <pc:docMk/>
            <pc:sldMk cId="319870473" sldId="8324"/>
            <ac:spMk id="3" creationId="{17D7CB1E-C07D-4262-9BF7-2FA106D7C181}"/>
          </ac:spMkLst>
        </pc:spChg>
        <pc:spChg chg="add">
          <ac:chgData name="Fabio Braga" userId="613eb079-57c7-4126-97e0-8d0ffad165b8" providerId="ADAL" clId="{B6DA2AAA-EB51-4891-85CD-13352083E508}" dt="2019-04-28T02:16:32.193" v="10426"/>
          <ac:spMkLst>
            <pc:docMk/>
            <pc:sldMk cId="319870473" sldId="8324"/>
            <ac:spMk id="4" creationId="{89C9F18C-C820-4E5A-A15B-C65402FA890E}"/>
          </ac:spMkLst>
        </pc:spChg>
      </pc:sldChg>
      <pc:sldChg chg="addSp modSp add">
        <pc:chgData name="Fabio Braga" userId="613eb079-57c7-4126-97e0-8d0ffad165b8" providerId="ADAL" clId="{B6DA2AAA-EB51-4891-85CD-13352083E508}" dt="2019-04-28T02:38:42.324" v="10450"/>
        <pc:sldMkLst>
          <pc:docMk/>
          <pc:sldMk cId="4240875168" sldId="8325"/>
        </pc:sldMkLst>
        <pc:spChg chg="add">
          <ac:chgData name="Fabio Braga" userId="613eb079-57c7-4126-97e0-8d0ffad165b8" providerId="ADAL" clId="{B6DA2AAA-EB51-4891-85CD-13352083E508}" dt="2019-04-28T02:38:26.530" v="10449"/>
          <ac:spMkLst>
            <pc:docMk/>
            <pc:sldMk cId="4240875168" sldId="8325"/>
            <ac:spMk id="14" creationId="{60E82F7F-73EA-4BF7-87AD-71708432C7AE}"/>
          </ac:spMkLst>
        </pc:spChg>
        <pc:spChg chg="add">
          <ac:chgData name="Fabio Braga" userId="613eb079-57c7-4126-97e0-8d0ffad165b8" providerId="ADAL" clId="{B6DA2AAA-EB51-4891-85CD-13352083E508}" dt="2019-04-28T02:38:42.324" v="10450"/>
          <ac:spMkLst>
            <pc:docMk/>
            <pc:sldMk cId="4240875168" sldId="8325"/>
            <ac:spMk id="15" creationId="{F3734D31-EBFC-4542-82D3-DD52309D02F1}"/>
          </ac:spMkLst>
        </pc:spChg>
        <pc:picChg chg="add mod">
          <ac:chgData name="Fabio Braga" userId="613eb079-57c7-4126-97e0-8d0ffad165b8" providerId="ADAL" clId="{B6DA2AAA-EB51-4891-85CD-13352083E508}" dt="2019-04-28T02:36:14.986" v="10447" actId="931"/>
          <ac:picMkLst>
            <pc:docMk/>
            <pc:sldMk cId="4240875168" sldId="8325"/>
            <ac:picMk id="7" creationId="{B729A196-9CFD-465D-BA80-1AE7A06D8888}"/>
          </ac:picMkLst>
        </pc:picChg>
        <pc:picChg chg="add mod">
          <ac:chgData name="Fabio Braga" userId="613eb079-57c7-4126-97e0-8d0ffad165b8" providerId="ADAL" clId="{B6DA2AAA-EB51-4891-85CD-13352083E508}" dt="2019-04-28T02:36:14.986" v="10447" actId="931"/>
          <ac:picMkLst>
            <pc:docMk/>
            <pc:sldMk cId="4240875168" sldId="8325"/>
            <ac:picMk id="9" creationId="{302FEC3C-164A-4AB1-93AE-B2F8CEACFBBA}"/>
          </ac:picMkLst>
        </pc:picChg>
        <pc:picChg chg="add mod">
          <ac:chgData name="Fabio Braga" userId="613eb079-57c7-4126-97e0-8d0ffad165b8" providerId="ADAL" clId="{B6DA2AAA-EB51-4891-85CD-13352083E508}" dt="2019-04-28T02:36:14.986" v="10447" actId="931"/>
          <ac:picMkLst>
            <pc:docMk/>
            <pc:sldMk cId="4240875168" sldId="8325"/>
            <ac:picMk id="11" creationId="{F4C748FB-562F-4120-9399-5D1CAE58EFA0}"/>
          </ac:picMkLst>
        </pc:picChg>
        <pc:picChg chg="add mod">
          <ac:chgData name="Fabio Braga" userId="613eb079-57c7-4126-97e0-8d0ffad165b8" providerId="ADAL" clId="{B6DA2AAA-EB51-4891-85CD-13352083E508}" dt="2019-04-28T02:36:14.986" v="10447" actId="931"/>
          <ac:picMkLst>
            <pc:docMk/>
            <pc:sldMk cId="4240875168" sldId="8325"/>
            <ac:picMk id="13" creationId="{2E2BCD7D-8244-404F-952A-CA7D591A7464}"/>
          </ac:picMkLst>
        </pc:picChg>
      </pc:sldChg>
      <pc:sldChg chg="addSp add">
        <pc:chgData name="Fabio Braga" userId="613eb079-57c7-4126-97e0-8d0ffad165b8" providerId="ADAL" clId="{B6DA2AAA-EB51-4891-85CD-13352083E508}" dt="2019-04-28T02:39:46.892" v="10452"/>
        <pc:sldMkLst>
          <pc:docMk/>
          <pc:sldMk cId="2314744138" sldId="8326"/>
        </pc:sldMkLst>
        <pc:spChg chg="add">
          <ac:chgData name="Fabio Braga" userId="613eb079-57c7-4126-97e0-8d0ffad165b8" providerId="ADAL" clId="{B6DA2AAA-EB51-4891-85CD-13352083E508}" dt="2019-04-28T02:39:31.786" v="10451"/>
          <ac:spMkLst>
            <pc:docMk/>
            <pc:sldMk cId="2314744138" sldId="8326"/>
            <ac:spMk id="8" creationId="{2F6E126C-3D74-4BCF-98BC-3367B2DDD1A4}"/>
          </ac:spMkLst>
        </pc:spChg>
        <pc:spChg chg="add">
          <ac:chgData name="Fabio Braga" userId="613eb079-57c7-4126-97e0-8d0ffad165b8" providerId="ADAL" clId="{B6DA2AAA-EB51-4891-85CD-13352083E508}" dt="2019-04-28T02:39:46.892" v="10452"/>
          <ac:spMkLst>
            <pc:docMk/>
            <pc:sldMk cId="2314744138" sldId="8326"/>
            <ac:spMk id="10" creationId="{DFFCE12C-3E78-40DD-B3EC-2295D8332616}"/>
          </ac:spMkLst>
        </pc:spChg>
      </pc:sldChg>
      <pc:sldChg chg="addSp modSp add">
        <pc:chgData name="Fabio Braga" userId="613eb079-57c7-4126-97e0-8d0ffad165b8" providerId="ADAL" clId="{B6DA2AAA-EB51-4891-85CD-13352083E508}" dt="2019-04-28T03:43:13.936" v="10605" actId="14100"/>
        <pc:sldMkLst>
          <pc:docMk/>
          <pc:sldMk cId="507345625" sldId="8327"/>
        </pc:sldMkLst>
        <pc:spChg chg="add mod">
          <ac:chgData name="Fabio Braga" userId="613eb079-57c7-4126-97e0-8d0ffad165b8" providerId="ADAL" clId="{B6DA2AAA-EB51-4891-85CD-13352083E508}" dt="2019-04-28T03:43:13.936" v="10605" actId="14100"/>
          <ac:spMkLst>
            <pc:docMk/>
            <pc:sldMk cId="507345625" sldId="8327"/>
            <ac:spMk id="3" creationId="{91A56B0C-E7CC-43B8-B053-CB299E9BFB0B}"/>
          </ac:spMkLst>
        </pc:spChg>
      </pc:sldChg>
      <pc:sldChg chg="addSp modSp add">
        <pc:chgData name="Fabio Braga" userId="613eb079-57c7-4126-97e0-8d0ffad165b8" providerId="ADAL" clId="{B6DA2AAA-EB51-4891-85CD-13352083E508}" dt="2019-04-28T03:07:07.393" v="10461" actId="1076"/>
        <pc:sldMkLst>
          <pc:docMk/>
          <pc:sldMk cId="253838148" sldId="8328"/>
        </pc:sldMkLst>
        <pc:spChg chg="mod">
          <ac:chgData name="Fabio Braga" userId="613eb079-57c7-4126-97e0-8d0ffad165b8" providerId="ADAL" clId="{B6DA2AAA-EB51-4891-85CD-13352083E508}" dt="2019-04-28T03:06:07.808" v="10458"/>
          <ac:spMkLst>
            <pc:docMk/>
            <pc:sldMk cId="253838148" sldId="8328"/>
            <ac:spMk id="2" creationId="{4E3FD435-EB42-4267-8ECF-0C7139CC180F}"/>
          </ac:spMkLst>
        </pc:spChg>
        <pc:picChg chg="add mod">
          <ac:chgData name="Fabio Braga" userId="613eb079-57c7-4126-97e0-8d0ffad165b8" providerId="ADAL" clId="{B6DA2AAA-EB51-4891-85CD-13352083E508}" dt="2019-04-28T03:07:07.393" v="10461" actId="1076"/>
          <ac:picMkLst>
            <pc:docMk/>
            <pc:sldMk cId="253838148" sldId="8328"/>
            <ac:picMk id="5122" creationId="{891D30F0-CE50-40B8-B27C-01DD612D24F4}"/>
          </ac:picMkLst>
        </pc:picChg>
      </pc:sldChg>
      <pc:sldChg chg="addSp add modAnim">
        <pc:chgData name="Fabio Braga" userId="613eb079-57c7-4126-97e0-8d0ffad165b8" providerId="ADAL" clId="{B6DA2AAA-EB51-4891-85CD-13352083E508}" dt="2019-04-28T03:34:24.886" v="10501"/>
        <pc:sldMkLst>
          <pc:docMk/>
          <pc:sldMk cId="3624008652" sldId="8329"/>
        </pc:sldMkLst>
        <pc:spChg chg="add">
          <ac:chgData name="Fabio Braga" userId="613eb079-57c7-4126-97e0-8d0ffad165b8" providerId="ADAL" clId="{B6DA2AAA-EB51-4891-85CD-13352083E508}" dt="2019-04-28T03:34:01.686" v="10500"/>
          <ac:spMkLst>
            <pc:docMk/>
            <pc:sldMk cId="3624008652" sldId="8329"/>
            <ac:spMk id="4" creationId="{F715AB58-36D0-45AF-9EE4-228241C6DDD2}"/>
          </ac:spMkLst>
        </pc:spChg>
        <pc:picChg chg="add">
          <ac:chgData name="Fabio Braga" userId="613eb079-57c7-4126-97e0-8d0ffad165b8" providerId="ADAL" clId="{B6DA2AAA-EB51-4891-85CD-13352083E508}" dt="2019-04-28T03:34:24.886" v="10501"/>
          <ac:picMkLst>
            <pc:docMk/>
            <pc:sldMk cId="3624008652" sldId="8329"/>
            <ac:picMk id="5" creationId="{2F21A28A-BB6C-4448-8C59-F054976C89BE}"/>
          </ac:picMkLst>
        </pc:picChg>
      </pc:sldChg>
      <pc:sldMasterChg chg="delSldLayout">
        <pc:chgData name="Fabio Braga" userId="613eb079-57c7-4126-97e0-8d0ffad165b8" providerId="ADAL" clId="{B6DA2AAA-EB51-4891-85CD-13352083E508}" dt="2019-04-23T23:12:15.108" v="5002" actId="2696"/>
        <pc:sldMasterMkLst>
          <pc:docMk/>
          <pc:sldMasterMk cId="2235515257" sldId="2147483660"/>
        </pc:sldMasterMkLst>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93.emf"/></Relationships>
</file>

<file path=ppt/diagrams/_rels/drawing1.xml.rels><?xml version="1.0" encoding="UTF-8" standalone="yes"?>
<Relationships xmlns="http://schemas.openxmlformats.org/package/2006/relationships"><Relationship Id="rId1" Type="http://schemas.openxmlformats.org/officeDocument/2006/relationships/image" Target="../media/image93.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6/6/2019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22</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Bob to cover</a:t>
            </a:r>
          </a:p>
          <a:p>
            <a:pPr marL="0" indent="0" fontAlgn="base">
              <a:buNone/>
            </a:pPr>
            <a:endParaRPr lang="en-US" sz="2800" dirty="0"/>
          </a:p>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resource type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Light" pitchFamily="34" charset="0"/>
                <a:ea typeface="+mn-ea"/>
                <a:cs typeface="+mn-cs"/>
              </a:rPr>
              <a:t>A SQL Database </a:t>
            </a:r>
            <a:r>
              <a:rPr lang="en-US" sz="1200" i="1" kern="1200" dirty="0">
                <a:solidFill>
                  <a:schemeClr val="tx1"/>
                </a:solidFill>
                <a:effectLst/>
                <a:latin typeface="Segoe UI Light" pitchFamily="34" charset="0"/>
                <a:ea typeface="+mn-ea"/>
                <a:cs typeface="+mn-cs"/>
              </a:rPr>
              <a:t>Managed Instance</a:t>
            </a:r>
            <a:r>
              <a:rPr lang="en-US" sz="1200" kern="1200" dirty="0">
                <a:solidFill>
                  <a:schemeClr val="tx1"/>
                </a:solidFill>
                <a:effectLst/>
                <a:latin typeface="Segoe UI Light" pitchFamily="34" charset="0"/>
                <a:ea typeface="+mn-ea"/>
                <a:cs typeface="+mn-cs"/>
              </a:rPr>
              <a:t> offers a simplified </a:t>
            </a:r>
            <a:r>
              <a:rPr lang="en-US" sz="1200" b="1" kern="1200" dirty="0">
                <a:solidFill>
                  <a:schemeClr val="tx1"/>
                </a:solidFill>
                <a:effectLst/>
                <a:latin typeface="Segoe UI Light" pitchFamily="34" charset="0"/>
                <a:ea typeface="+mn-ea"/>
                <a:cs typeface="+mn-cs"/>
              </a:rPr>
              <a:t>instance-scoped programming model</a:t>
            </a:r>
            <a:r>
              <a:rPr lang="en-US" sz="1200" kern="1200" dirty="0">
                <a:solidFill>
                  <a:schemeClr val="tx1"/>
                </a:solidFill>
                <a:effectLst/>
                <a:latin typeface="Segoe UI Light" pitchFamily="34" charset="0"/>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sz="1200" b="1" dirty="0">
              <a:solidFill>
                <a:srgbClr val="FF0000"/>
              </a:solidFill>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42</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6/6/2019 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6/6/2019 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6/6/2019 2:25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6/6/2019 2:25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6/6/2019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image" Target="../media/image14.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heme" Target="../theme/theme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image" Target="../media/image14.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image" Target="../media/image1.emf"/><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image" Target="../media/image1.emf"/><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theme" Target="../theme/theme8.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B49E8FB0-2396-436F-9076-12D7C27B1477}"/>
              </a:ext>
            </a:extLst>
          </p:cNvPr>
          <p:cNvSpPr txBox="1"/>
          <p:nvPr userDrawn="1"/>
        </p:nvSpPr>
        <p:spPr>
          <a:xfrm>
            <a:off x="0" y="6653983"/>
            <a:ext cx="2082103" cy="150811"/>
          </a:xfrm>
          <a:prstGeom prst="rect">
            <a:avLst/>
          </a:prstGeom>
          <a:noFill/>
        </p:spPr>
        <p:txBody>
          <a:bodyPr vert="horz" wrap="square" lIns="0" tIns="0" rIns="0" bIns="0" rtlCol="0" anchor="ctr" anchorCtr="1">
            <a:spAutoFit/>
          </a:bodyPr>
          <a:lstStyle/>
          <a:p>
            <a:pPr algn="l">
              <a:spcBef>
                <a:spcPts val="0"/>
              </a:spcBef>
              <a:spcAft>
                <a:spcPts val="0"/>
              </a:spcAft>
            </a:pPr>
            <a:r>
              <a:rPr lang="en-US" sz="980">
                <a:solidFill>
                  <a:srgbClr val="000000"/>
                </a:solidFill>
                <a:latin typeface="Calibri" panose="020F0502020204030204" pitchFamily="34" charset="0"/>
              </a:rPr>
              <a:t>Classified as Microsoft Confidential</a:t>
            </a:r>
            <a:endParaRPr lang="en-US" sz="98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5.xml"/><Relationship Id="rId4" Type="http://schemas.openxmlformats.org/officeDocument/2006/relationships/image" Target="../media/image16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xml"/><Relationship Id="rId1" Type="http://schemas.openxmlformats.org/officeDocument/2006/relationships/tags" Target="../tags/tag46.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16.xml"/><Relationship Id="rId1" Type="http://schemas.openxmlformats.org/officeDocument/2006/relationships/slideLayout" Target="../slideLayouts/slideLayout72.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59.png"/><Relationship Id="rId4" Type="http://schemas.openxmlformats.org/officeDocument/2006/relationships/hyperlink" Target="http://www.tpc.org/4081" TargetMode="External"/><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jpg"/><Relationship Id="rId18" Type="http://schemas.openxmlformats.org/officeDocument/2006/relationships/image" Target="../media/image80.jpeg"/><Relationship Id="rId3" Type="http://schemas.openxmlformats.org/officeDocument/2006/relationships/image" Target="../media/image65.emf"/><Relationship Id="rId7" Type="http://schemas.openxmlformats.org/officeDocument/2006/relationships/image" Target="../media/image69.svg"/><Relationship Id="rId12" Type="http://schemas.openxmlformats.org/officeDocument/2006/relationships/image" Target="../media/image74.jpeg"/><Relationship Id="rId17" Type="http://schemas.openxmlformats.org/officeDocument/2006/relationships/image" Target="../media/image79.jpeg"/><Relationship Id="rId2" Type="http://schemas.openxmlformats.org/officeDocument/2006/relationships/image" Target="../media/image64.png"/><Relationship Id="rId16" Type="http://schemas.openxmlformats.org/officeDocument/2006/relationships/image" Target="../media/image78.jpeg"/><Relationship Id="rId1" Type="http://schemas.openxmlformats.org/officeDocument/2006/relationships/slideLayout" Target="../slideLayouts/slideLayout12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5" Type="http://schemas.openxmlformats.org/officeDocument/2006/relationships/image" Target="../media/image77.jpeg"/><Relationship Id="rId10" Type="http://schemas.openxmlformats.org/officeDocument/2006/relationships/image" Target="../media/image72.jpeg"/><Relationship Id="rId19" Type="http://schemas.openxmlformats.org/officeDocument/2006/relationships/image" Target="../media/image81.jpeg"/><Relationship Id="rId4" Type="http://schemas.openxmlformats.org/officeDocument/2006/relationships/image" Target="../media/image66.png"/><Relationship Id="rId9" Type="http://schemas.openxmlformats.org/officeDocument/2006/relationships/image" Target="../media/image71.jpeg"/><Relationship Id="rId14" Type="http://schemas.openxmlformats.org/officeDocument/2006/relationships/image" Target="../media/image76.jpeg"/></Relationships>
</file>

<file path=ppt/slides/_rels/slide3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66.png"/><Relationship Id="rId1" Type="http://schemas.openxmlformats.org/officeDocument/2006/relationships/slideLayout" Target="../slideLayouts/slideLayout99.xml"/><Relationship Id="rId5" Type="http://schemas.openxmlformats.org/officeDocument/2006/relationships/image" Target="../media/image83.sv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5.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4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3.xml"/><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emf"/><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svg"/><Relationship Id="rId25" Type="http://schemas.openxmlformats.org/officeDocument/2006/relationships/image" Target="../media/image130.png"/><Relationship Id="rId2" Type="http://schemas.openxmlformats.org/officeDocument/2006/relationships/image" Target="../media/image107.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25.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svg"/><Relationship Id="rId23" Type="http://schemas.openxmlformats.org/officeDocument/2006/relationships/image" Target="../media/image128.png"/><Relationship Id="rId10" Type="http://schemas.openxmlformats.org/officeDocument/2006/relationships/image" Target="../media/image115.png"/><Relationship Id="rId19" Type="http://schemas.openxmlformats.org/officeDocument/2006/relationships/image" Target="../media/image124.sv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64.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6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7.xml"/></Relationships>
</file>

<file path=ppt/slides/_rels/slide7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7.jpeg"/><Relationship Id="rId7" Type="http://schemas.openxmlformats.org/officeDocument/2006/relationships/image" Target="../media/image140.png"/><Relationship Id="rId2" Type="http://schemas.openxmlformats.org/officeDocument/2006/relationships/notesSlide" Target="../notesSlides/notesSlide39.xml"/><Relationship Id="rId1" Type="http://schemas.openxmlformats.org/officeDocument/2006/relationships/slideLayout" Target="../slideLayouts/slideLayout154.x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3.xml"/></Relationships>
</file>

<file path=ppt/slides/_rels/slide7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1.xml"/><Relationship Id="rId1" Type="http://schemas.openxmlformats.org/officeDocument/2006/relationships/slideLayout" Target="../slideLayouts/slideLayout16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207.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84.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4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89.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18.xml"/></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5.xml"/><Relationship Id="rId4" Type="http://schemas.openxmlformats.org/officeDocument/2006/relationships/image" Target="../media/image160.png"/></Relationships>
</file>

<file path=ppt/slides/_rels/slide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9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Fabio Braga</a:t>
            </a:r>
          </a:p>
          <a:p>
            <a:pPr lvl="0"/>
            <a:r>
              <a:rPr lang="en-US" dirty="0"/>
              <a:t>Cloud Solution Architect – Data Platform</a:t>
            </a:r>
          </a:p>
          <a:p>
            <a:pPr lvl="0"/>
            <a:r>
              <a:rPr lang="en-US" i="1" dirty="0"/>
              <a:t>fabio.braga@microsoft.com</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 Database</a:t>
            </a:r>
          </a:p>
          <a:p>
            <a:r>
              <a:rPr lang="en-US" b="0" dirty="0"/>
              <a:t>Different workload types: transactional (DB) versus analytics (DW)</a:t>
            </a:r>
          </a:p>
          <a:p>
            <a:r>
              <a:rPr lang="en-US" dirty="0"/>
              <a:t>It is not a Data Lake</a:t>
            </a:r>
          </a:p>
          <a:p>
            <a:r>
              <a:rPr lang="en-US" b="0" dirty="0"/>
              <a:t>They are different, can co-exist and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dirty="0">
                <a:solidFill>
                  <a:schemeClr val="accent1"/>
                </a:solidFill>
              </a:rPr>
              <a:t>Azure SQL Database resource types</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708292" y="2268600"/>
            <a:ext cx="2775418" cy="379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09351">
              <a:lnSpc>
                <a:spcPct val="90000"/>
              </a:lnSpc>
              <a:spcAft>
                <a:spcPts val="600"/>
              </a:spcAft>
              <a:defRPr/>
            </a:pPr>
            <a:r>
              <a:rPr lang="en-US" b="1" dirty="0">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46980" y="3490288"/>
            <a:ext cx="2262099" cy="657395"/>
          </a:xfrm>
          <a:prstGeom prst="rect">
            <a:avLst/>
          </a:prstGeom>
          <a:ln>
            <a:noFill/>
          </a:ln>
        </p:spPr>
        <p:txBody>
          <a:bodyPr wrap="square">
            <a:spAutoFit/>
          </a:bodyPr>
          <a:lstStyle/>
          <a:p>
            <a:pPr algn="ctr" defTabSz="609351">
              <a:defRPr/>
            </a:pPr>
            <a:r>
              <a:rPr lang="en-US" sz="1200" dirty="0">
                <a:solidFill>
                  <a:prstClr val="black"/>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816022" y="3490288"/>
            <a:ext cx="2559957" cy="657395"/>
          </a:xfrm>
          <a:prstGeom prst="rect">
            <a:avLst/>
          </a:prstGeom>
          <a:ln>
            <a:noFill/>
          </a:ln>
        </p:spPr>
        <p:txBody>
          <a:bodyPr wrap="square">
            <a:spAutoFit/>
          </a:bodyPr>
          <a:lstStyle/>
          <a:p>
            <a:pPr algn="ctr" defTabSz="609351">
              <a:defRPr/>
            </a:pPr>
            <a:r>
              <a:rPr lang="en-US" sz="1200" dirty="0">
                <a:solidFill>
                  <a:prstClr val="black"/>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196527" y="4578443"/>
            <a:ext cx="2559957" cy="461669"/>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816022" y="4578444"/>
            <a:ext cx="2559957" cy="830968"/>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SaaS apps with multiple databases that can share resources at database level, achieving better cost efficiency</a:t>
            </a:r>
            <a:endParaRPr lang="en-US" sz="1200" b="1" dirty="0">
              <a:solidFill>
                <a:prstClr val="black"/>
              </a:soli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33994" y="4578445"/>
            <a:ext cx="2559957" cy="469022"/>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181731"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63759"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799702"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271679" y="3490288"/>
            <a:ext cx="2897283" cy="657395"/>
          </a:xfrm>
          <a:prstGeom prst="rect">
            <a:avLst/>
          </a:prstGeom>
          <a:ln>
            <a:noFill/>
          </a:ln>
        </p:spPr>
        <p:txBody>
          <a:bodyPr wrap="square">
            <a:spAutoFit/>
          </a:bodyPr>
          <a:lstStyle/>
          <a:p>
            <a:pPr algn="ctr" defTabSz="609351">
              <a:defRPr/>
            </a:pPr>
            <a:r>
              <a:rPr lang="en-US" sz="1200" dirty="0">
                <a:solidFill>
                  <a:prstClr val="black"/>
                </a:solidFill>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096001" y="-508115"/>
            <a:ext cx="12698" cy="7235942"/>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096001" y="2647717"/>
            <a:ext cx="1" cy="46213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746608" y="1480431"/>
            <a:ext cx="698786" cy="720062"/>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476506" y="4147683"/>
            <a:ext cx="1524" cy="43076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096001" y="4147683"/>
            <a:ext cx="0"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713972" y="4147684"/>
            <a:ext cx="6349"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878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solidFill>
                  <a:schemeClr val="accent1"/>
                </a:solidFill>
              </a:rPr>
              <a:t>Azure SQL Managed Instance</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“Virtual data cluster” </a:t>
            </a:r>
            <a:r>
              <a:rPr lang="en-US" sz="1000" kern="0" dirty="0">
                <a:ln>
                  <a:solidFill>
                    <a:srgbClr val="FFFFFF">
                      <a:alpha val="0"/>
                    </a:srgbClr>
                  </a:solidFill>
                </a:ln>
                <a:solidFill>
                  <a:srgbClr val="0078D7"/>
                </a:solidFill>
                <a:latin typeface="Segoe UI"/>
                <a:cs typeface="Segoe UI Semibold" charset="0"/>
              </a:rPr>
              <a:t>dedicated to customer</a:t>
            </a:r>
            <a:br>
              <a:rPr lang="en-US" sz="1000" kern="0" dirty="0">
                <a:ln>
                  <a:solidFill>
                    <a:srgbClr val="FFFFFF">
                      <a:alpha val="0"/>
                    </a:srgbClr>
                  </a:solidFill>
                </a:ln>
                <a:solidFill>
                  <a:srgbClr val="0078D7"/>
                </a:solidFill>
                <a:latin typeface="Segoe UI"/>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VNet-to-VNet</a:t>
            </a:r>
            <a:endParaRPr lang="en-US" sz="100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Web app</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On-premises</a:t>
            </a:r>
            <a:endParaRPr lang="en-US" sz="100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VPN/Express route gateway</a:t>
            </a:r>
            <a:endParaRPr lang="en-US" sz="100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Network isolation</a:t>
            </a:r>
            <a:br>
              <a:rPr lang="en-US" sz="1000" kern="0" dirty="0">
                <a:ln>
                  <a:solidFill>
                    <a:srgbClr val="FFFFFF">
                      <a:alpha val="0"/>
                    </a:srgbClr>
                  </a:solidFill>
                </a:ln>
                <a:solidFill>
                  <a:srgbClr val="000000"/>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Tenant isolation</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defTabSz="914225">
              <a:defRPr/>
            </a:pPr>
            <a:r>
              <a:rPr lang="en-US"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22779D-A7D4-43B7-8BFA-46428337342A}"/>
              </a:ext>
            </a:extLst>
          </p:cNvPr>
          <p:cNvSpPr>
            <a:spLocks noGrp="1"/>
          </p:cNvSpPr>
          <p:nvPr>
            <p:ph type="body" sz="quarter" idx="10"/>
          </p:nvPr>
        </p:nvSpPr>
        <p:spPr/>
        <p:txBody>
          <a:bodyPr/>
          <a:lstStyle/>
          <a:p>
            <a:r>
              <a:rPr lang="en-AU" dirty="0"/>
              <a:t>Data Integration Service: Serverless, Scalable, Hybrid</a:t>
            </a:r>
          </a:p>
        </p:txBody>
      </p:sp>
      <p:sp>
        <p:nvSpPr>
          <p:cNvPr id="3" name="Title 2">
            <a:extLst>
              <a:ext uri="{FF2B5EF4-FFF2-40B4-BE49-F238E27FC236}">
                <a16:creationId xmlns:a16="http://schemas.microsoft.com/office/drawing/2014/main" id="{72209424-72B6-4434-9724-681D70FCBCFC}"/>
              </a:ext>
            </a:extLst>
          </p:cNvPr>
          <p:cNvSpPr>
            <a:spLocks noGrp="1"/>
          </p:cNvSpPr>
          <p:nvPr>
            <p:ph type="title"/>
          </p:nvPr>
        </p:nvSpPr>
        <p:spPr/>
        <p:txBody>
          <a:bodyPr/>
          <a:lstStyle/>
          <a:p>
            <a:r>
              <a:rPr lang="en-AU" sz="3600" dirty="0"/>
              <a:t>Azure Data Factory </a:t>
            </a:r>
            <a:endParaRPr lang="en-AU" dirty="0"/>
          </a:p>
        </p:txBody>
      </p:sp>
      <p:sp>
        <p:nvSpPr>
          <p:cNvPr id="6" name="Text Placeholder 2">
            <a:extLst>
              <a:ext uri="{FF2B5EF4-FFF2-40B4-BE49-F238E27FC236}">
                <a16:creationId xmlns:a16="http://schemas.microsoft.com/office/drawing/2014/main" id="{F7C8F0EA-DE84-48C0-8FA1-02464B9D8116}"/>
              </a:ext>
            </a:extLst>
          </p:cNvPr>
          <p:cNvSpPr txBox="1">
            <a:spLocks/>
          </p:cNvSpPr>
          <p:nvPr/>
        </p:nvSpPr>
        <p:spPr>
          <a:xfrm>
            <a:off x="1293370" y="4216684"/>
            <a:ext cx="5912238" cy="2575512"/>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Hybrid Pipeline Model</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Seamlessly span: on prem, Azure, other clouds &amp; SaaS</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Run on-demand, scheduled, data-availability or on event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Data Movement @Scale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Cloud &amp; Hybrid w/ 75+ connectors provided</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Up to 1 GB/s </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291CD6C7-7582-43BA-963E-31DCEE20A5DB}"/>
              </a:ext>
            </a:extLst>
          </p:cNvPr>
          <p:cNvSpPr txBox="1">
            <a:spLocks/>
          </p:cNvSpPr>
          <p:nvPr/>
        </p:nvSpPr>
        <p:spPr>
          <a:xfrm>
            <a:off x="6685424" y="4216684"/>
            <a:ext cx="4556675" cy="2606290"/>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SSIS Package Execution</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Lift existing SQL Server ETL to Azure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existing tools (SSMS, SSDT)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Author &amp; Monitor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Programmability w/ multi-language SDK</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Visual Tools</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grpSp>
        <p:nvGrpSpPr>
          <p:cNvPr id="8" name="Group 7">
            <a:extLst>
              <a:ext uri="{FF2B5EF4-FFF2-40B4-BE49-F238E27FC236}">
                <a16:creationId xmlns:a16="http://schemas.microsoft.com/office/drawing/2014/main" id="{90AEF9F4-0468-40A2-8489-5F9FB513A2E8}"/>
              </a:ext>
            </a:extLst>
          </p:cNvPr>
          <p:cNvGrpSpPr/>
          <p:nvPr/>
        </p:nvGrpSpPr>
        <p:grpSpPr>
          <a:xfrm>
            <a:off x="3780858" y="2523281"/>
            <a:ext cx="1646405" cy="1132219"/>
            <a:chOff x="3977392" y="2942189"/>
            <a:chExt cx="1646405" cy="1132219"/>
          </a:xfrm>
        </p:grpSpPr>
        <p:pic>
          <p:nvPicPr>
            <p:cNvPr id="9" name="Picture 8">
              <a:extLst>
                <a:ext uri="{FF2B5EF4-FFF2-40B4-BE49-F238E27FC236}">
                  <a16:creationId xmlns:a16="http://schemas.microsoft.com/office/drawing/2014/main" id="{54306D26-5CF5-4D74-A9CF-0AC31524B479}"/>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flipH="1">
              <a:off x="4131384" y="2942189"/>
              <a:ext cx="1246048" cy="832043"/>
            </a:xfrm>
            <a:prstGeom prst="rect">
              <a:avLst/>
            </a:prstGeom>
          </p:spPr>
        </p:pic>
        <p:sp>
          <p:nvSpPr>
            <p:cNvPr id="10" name="TextBox 9">
              <a:extLst>
                <a:ext uri="{FF2B5EF4-FFF2-40B4-BE49-F238E27FC236}">
                  <a16:creationId xmlns:a16="http://schemas.microsoft.com/office/drawing/2014/main" id="{E856EF76-3293-458A-AA8F-870213E755EE}"/>
                </a:ext>
              </a:extLst>
            </p:cNvPr>
            <p:cNvSpPr txBox="1"/>
            <p:nvPr/>
          </p:nvSpPr>
          <p:spPr>
            <a:xfrm>
              <a:off x="3977392" y="3612743"/>
              <a:ext cx="164640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Ent Apps &amp; Data</a:t>
              </a:r>
            </a:p>
          </p:txBody>
        </p:sp>
      </p:grpSp>
      <p:grpSp>
        <p:nvGrpSpPr>
          <p:cNvPr id="11" name="Group 10">
            <a:extLst>
              <a:ext uri="{FF2B5EF4-FFF2-40B4-BE49-F238E27FC236}">
                <a16:creationId xmlns:a16="http://schemas.microsoft.com/office/drawing/2014/main" id="{5FED3359-C5A5-4E8D-BD45-BB9F2D6BA66B}"/>
              </a:ext>
            </a:extLst>
          </p:cNvPr>
          <p:cNvGrpSpPr/>
          <p:nvPr/>
        </p:nvGrpSpPr>
        <p:grpSpPr>
          <a:xfrm>
            <a:off x="4750119" y="1026130"/>
            <a:ext cx="2331754" cy="2206593"/>
            <a:chOff x="8590039" y="1175658"/>
            <a:chExt cx="2861733" cy="2708124"/>
          </a:xfrm>
        </p:grpSpPr>
        <p:pic>
          <p:nvPicPr>
            <p:cNvPr id="12" name="Picture 11" descr="az_data_ebc_icon_cloud_v5.png">
              <a:extLst>
                <a:ext uri="{FF2B5EF4-FFF2-40B4-BE49-F238E27FC236}">
                  <a16:creationId xmlns:a16="http://schemas.microsoft.com/office/drawing/2014/main" id="{D5AF919A-0304-4A61-8862-81ADCA489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039" y="1175658"/>
              <a:ext cx="2861733" cy="2708124"/>
            </a:xfrm>
            <a:prstGeom prst="rect">
              <a:avLst/>
            </a:prstGeom>
          </p:spPr>
        </p:pic>
        <p:pic>
          <p:nvPicPr>
            <p:cNvPr id="13" name="Picture 12">
              <a:extLst>
                <a:ext uri="{FF2B5EF4-FFF2-40B4-BE49-F238E27FC236}">
                  <a16:creationId xmlns:a16="http://schemas.microsoft.com/office/drawing/2014/main" id="{0AC46623-30B2-4480-B52F-2156447185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05358" y="2003825"/>
              <a:ext cx="596053" cy="596054"/>
            </a:xfrm>
            <a:prstGeom prst="rect">
              <a:avLst/>
            </a:prstGeom>
            <a:effectLst>
              <a:outerShdw blurRad="25400" dist="25400" dir="2700000" algn="tl" rotWithShape="0">
                <a:prstClr val="black">
                  <a:alpha val="15000"/>
                </a:prstClr>
              </a:outerShdw>
            </a:effectLst>
          </p:spPr>
        </p:pic>
        <p:sp>
          <p:nvSpPr>
            <p:cNvPr id="14" name="Rectangle 13">
              <a:extLst>
                <a:ext uri="{FF2B5EF4-FFF2-40B4-BE49-F238E27FC236}">
                  <a16:creationId xmlns:a16="http://schemas.microsoft.com/office/drawing/2014/main" id="{A8ED153D-0D35-432D-9706-A63134A3C44B}"/>
                </a:ext>
              </a:extLst>
            </p:cNvPr>
            <p:cNvSpPr/>
            <p:nvPr/>
          </p:nvSpPr>
          <p:spPr>
            <a:xfrm>
              <a:off x="9534646" y="2626082"/>
              <a:ext cx="1123255" cy="419281"/>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Semilight"/>
                  <a:ea typeface="+mn-ea"/>
                  <a:cs typeface="+mn-cs"/>
                </a:rPr>
                <a:t>Azure</a:t>
              </a:r>
            </a:p>
          </p:txBody>
        </p:sp>
      </p:grpSp>
      <p:cxnSp>
        <p:nvCxnSpPr>
          <p:cNvPr id="15" name="Straight Arrow Connector 14">
            <a:extLst>
              <a:ext uri="{FF2B5EF4-FFF2-40B4-BE49-F238E27FC236}">
                <a16:creationId xmlns:a16="http://schemas.microsoft.com/office/drawing/2014/main" id="{30B0B609-BBA3-4A66-8B60-4042224BA23B}"/>
              </a:ext>
            </a:extLst>
          </p:cNvPr>
          <p:cNvCxnSpPr>
            <a:cxnSpLocks/>
          </p:cNvCxnSpPr>
          <p:nvPr/>
        </p:nvCxnSpPr>
        <p:spPr>
          <a:xfrm flipV="1">
            <a:off x="5170416" y="2742799"/>
            <a:ext cx="296107" cy="2353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E82A0-2591-41F0-B52B-D122FEA87B1D}"/>
              </a:ext>
            </a:extLst>
          </p:cNvPr>
          <p:cNvCxnSpPr>
            <a:cxnSpLocks/>
          </p:cNvCxnSpPr>
          <p:nvPr/>
        </p:nvCxnSpPr>
        <p:spPr>
          <a:xfrm flipV="1">
            <a:off x="5857918" y="2761826"/>
            <a:ext cx="0" cy="3172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D78117-12F2-4738-9A05-C41B64AF70F9}"/>
              </a:ext>
            </a:extLst>
          </p:cNvPr>
          <p:cNvCxnSpPr>
            <a:cxnSpLocks/>
          </p:cNvCxnSpPr>
          <p:nvPr/>
        </p:nvCxnSpPr>
        <p:spPr>
          <a:xfrm flipH="1" flipV="1">
            <a:off x="6285511" y="2761827"/>
            <a:ext cx="293043" cy="1973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1DFE191-3A46-404C-8BAA-CA38099D0E17}"/>
              </a:ext>
            </a:extLst>
          </p:cNvPr>
          <p:cNvGrpSpPr/>
          <p:nvPr/>
        </p:nvGrpSpPr>
        <p:grpSpPr>
          <a:xfrm>
            <a:off x="6625208" y="2621177"/>
            <a:ext cx="1347056" cy="1088030"/>
            <a:chOff x="6689083" y="3319616"/>
            <a:chExt cx="1347056" cy="1088030"/>
          </a:xfrm>
        </p:grpSpPr>
        <p:pic>
          <p:nvPicPr>
            <p:cNvPr id="19" name="Picture 18">
              <a:extLst>
                <a:ext uri="{FF2B5EF4-FFF2-40B4-BE49-F238E27FC236}">
                  <a16:creationId xmlns:a16="http://schemas.microsoft.com/office/drawing/2014/main" id="{B9182290-7692-49AD-8E6A-BB62CB180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9083" y="3319616"/>
              <a:ext cx="1347056" cy="939979"/>
            </a:xfrm>
            <a:prstGeom prst="rect">
              <a:avLst/>
            </a:prstGeom>
          </p:spPr>
        </p:pic>
        <p:sp>
          <p:nvSpPr>
            <p:cNvPr id="20" name="TextBox 19">
              <a:extLst>
                <a:ext uri="{FF2B5EF4-FFF2-40B4-BE49-F238E27FC236}">
                  <a16:creationId xmlns:a16="http://schemas.microsoft.com/office/drawing/2014/main" id="{7348F60F-B299-40D7-BCE8-1A0D14E8ECB2}"/>
                </a:ext>
              </a:extLst>
            </p:cNvPr>
            <p:cNvSpPr txBox="1"/>
            <p:nvPr/>
          </p:nvSpPr>
          <p:spPr>
            <a:xfrm>
              <a:off x="6943958" y="3945981"/>
              <a:ext cx="788213"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SaaS</a:t>
              </a:r>
            </a:p>
          </p:txBody>
        </p:sp>
      </p:grpSp>
      <p:grpSp>
        <p:nvGrpSpPr>
          <p:cNvPr id="21" name="Group 20">
            <a:extLst>
              <a:ext uri="{FF2B5EF4-FFF2-40B4-BE49-F238E27FC236}">
                <a16:creationId xmlns:a16="http://schemas.microsoft.com/office/drawing/2014/main" id="{D8036CD1-BE4A-4DF7-9DB5-4042F9847C5A}"/>
              </a:ext>
            </a:extLst>
          </p:cNvPr>
          <p:cNvGrpSpPr/>
          <p:nvPr/>
        </p:nvGrpSpPr>
        <p:grpSpPr>
          <a:xfrm>
            <a:off x="5203072" y="3061004"/>
            <a:ext cx="1347056" cy="1073817"/>
            <a:chOff x="5508576" y="3626785"/>
            <a:chExt cx="1347056" cy="1073817"/>
          </a:xfrm>
        </p:grpSpPr>
        <p:pic>
          <p:nvPicPr>
            <p:cNvPr id="22" name="Picture 21">
              <a:extLst>
                <a:ext uri="{FF2B5EF4-FFF2-40B4-BE49-F238E27FC236}">
                  <a16:creationId xmlns:a16="http://schemas.microsoft.com/office/drawing/2014/main" id="{4F0E3075-C960-4C46-AF11-8594F9B983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576" y="3626785"/>
              <a:ext cx="1347056" cy="939979"/>
            </a:xfrm>
            <a:prstGeom prst="rect">
              <a:avLst/>
            </a:prstGeom>
          </p:spPr>
        </p:pic>
        <p:sp>
          <p:nvSpPr>
            <p:cNvPr id="23" name="TextBox 22">
              <a:extLst>
                <a:ext uri="{FF2B5EF4-FFF2-40B4-BE49-F238E27FC236}">
                  <a16:creationId xmlns:a16="http://schemas.microsoft.com/office/drawing/2014/main" id="{2FBFD0F1-A268-4CDD-B58C-ABA538D153E2}"/>
                </a:ext>
              </a:extLst>
            </p:cNvPr>
            <p:cNvSpPr txBox="1"/>
            <p:nvPr/>
          </p:nvSpPr>
          <p:spPr>
            <a:xfrm>
              <a:off x="5704340" y="4238937"/>
              <a:ext cx="1065264"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Clouds</a:t>
              </a:r>
            </a:p>
          </p:txBody>
        </p:sp>
      </p:grpSp>
    </p:spTree>
    <p:extLst>
      <p:ext uri="{BB962C8B-B14F-4D97-AF65-F5344CB8AC3E}">
        <p14:creationId xmlns:p14="http://schemas.microsoft.com/office/powerpoint/2010/main" val="1927826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24C032-A9A5-4FC2-8404-0A8441135456}"/>
              </a:ext>
            </a:extLst>
          </p:cNvPr>
          <p:cNvSpPr/>
          <p:nvPr/>
        </p:nvSpPr>
        <p:spPr bwMode="auto">
          <a:xfrm>
            <a:off x="2469141" y="1530476"/>
            <a:ext cx="6472546"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CE58159-CBC0-4E48-B5FE-2C67CFAA0092}"/>
              </a:ext>
            </a:extLst>
          </p:cNvPr>
          <p:cNvSpPr/>
          <p:nvPr/>
        </p:nvSpPr>
        <p:spPr bwMode="auto">
          <a:xfrm>
            <a:off x="2704004"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p>
        </p:txBody>
      </p:sp>
      <p:cxnSp>
        <p:nvCxnSpPr>
          <p:cNvPr id="13" name="Straight Arrow Connector 12">
            <a:extLst>
              <a:ext uri="{FF2B5EF4-FFF2-40B4-BE49-F238E27FC236}">
                <a16:creationId xmlns:a16="http://schemas.microsoft.com/office/drawing/2014/main" id="{CD13F9CA-B97B-40FC-8FE6-64D3CA28E4BB}"/>
              </a:ext>
            </a:extLst>
          </p:cNvPr>
          <p:cNvCxnSpPr>
            <a:cxnSpLocks/>
          </p:cNvCxnSpPr>
          <p:nvPr/>
        </p:nvCxnSpPr>
        <p:spPr>
          <a:xfrm flipV="1">
            <a:off x="3802997" y="2500633"/>
            <a:ext cx="328599" cy="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5053B7-D62E-4645-9730-EA0B5396BF81}"/>
              </a:ext>
            </a:extLst>
          </p:cNvPr>
          <p:cNvCxnSpPr>
            <a:cxnSpLocks/>
          </p:cNvCxnSpPr>
          <p:nvPr/>
        </p:nvCxnSpPr>
        <p:spPr>
          <a:xfrm flipV="1">
            <a:off x="5316833" y="2022268"/>
            <a:ext cx="583903" cy="490786"/>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345049-783B-4262-BE27-F7DF0E573363}"/>
              </a:ext>
            </a:extLst>
          </p:cNvPr>
          <p:cNvSpPr txBox="1"/>
          <p:nvPr/>
        </p:nvSpPr>
        <p:spPr>
          <a:xfrm>
            <a:off x="2566591" y="1615549"/>
            <a:ext cx="134831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Pipeline</a:t>
            </a:r>
          </a:p>
        </p:txBody>
      </p:sp>
      <p:grpSp>
        <p:nvGrpSpPr>
          <p:cNvPr id="54" name="Group 53">
            <a:extLst>
              <a:ext uri="{FF2B5EF4-FFF2-40B4-BE49-F238E27FC236}">
                <a16:creationId xmlns:a16="http://schemas.microsoft.com/office/drawing/2014/main" id="{0A6DDE3E-853E-430E-8179-1B3589F51440}"/>
              </a:ext>
            </a:extLst>
          </p:cNvPr>
          <p:cNvGrpSpPr/>
          <p:nvPr/>
        </p:nvGrpSpPr>
        <p:grpSpPr>
          <a:xfrm>
            <a:off x="8941687" y="625573"/>
            <a:ext cx="3652003" cy="2634765"/>
            <a:chOff x="8941687" y="625573"/>
            <a:chExt cx="3652003" cy="2634765"/>
          </a:xfrm>
        </p:grpSpPr>
        <p:sp>
          <p:nvSpPr>
            <p:cNvPr id="20" name="Rectangle 19">
              <a:extLst>
                <a:ext uri="{FF2B5EF4-FFF2-40B4-BE49-F238E27FC236}">
                  <a16:creationId xmlns:a16="http://schemas.microsoft.com/office/drawing/2014/main" id="{99BAE87C-E126-4D0E-95E0-D99C8F5B5E36}"/>
                </a:ext>
              </a:extLst>
            </p:cNvPr>
            <p:cNvSpPr/>
            <p:nvPr/>
          </p:nvSpPr>
          <p:spPr bwMode="auto">
            <a:xfrm>
              <a:off x="9381575" y="1250174"/>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409062EA-2452-4F01-990B-38C0A5A380CB}"/>
                </a:ext>
              </a:extLst>
            </p:cNvPr>
            <p:cNvSpPr/>
            <p:nvPr/>
          </p:nvSpPr>
          <p:spPr bwMode="auto">
            <a:xfrm>
              <a:off x="9567862" y="141627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02F84627-AD5D-4348-9796-F351C423F6A6}"/>
                </a:ext>
              </a:extLst>
            </p:cNvPr>
            <p:cNvSpPr/>
            <p:nvPr/>
          </p:nvSpPr>
          <p:spPr bwMode="auto">
            <a:xfrm>
              <a:off x="9984506" y="141226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6A73ED94-8EBC-4793-93F2-CC2075A4CF6B}"/>
                </a:ext>
              </a:extLst>
            </p:cNvPr>
            <p:cNvSpPr/>
            <p:nvPr/>
          </p:nvSpPr>
          <p:spPr bwMode="auto">
            <a:xfrm>
              <a:off x="10416983" y="132113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BF28B23-A0D0-4CDB-8097-2C0EE6040724}"/>
                </a:ext>
              </a:extLst>
            </p:cNvPr>
            <p:cNvSpPr/>
            <p:nvPr/>
          </p:nvSpPr>
          <p:spPr bwMode="auto">
            <a:xfrm>
              <a:off x="10416983" y="152343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B5104235-AEB9-465E-B1E5-D264F1077CA4}"/>
                </a:ext>
              </a:extLst>
            </p:cNvPr>
            <p:cNvCxnSpPr>
              <a:cxnSpLocks/>
              <a:endCxn id="22" idx="1"/>
            </p:cNvCxnSpPr>
            <p:nvPr/>
          </p:nvCxnSpPr>
          <p:spPr>
            <a:xfrm>
              <a:off x="9798474" y="146936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5AD105-6950-4E2C-8647-721F3A053DE0}"/>
                </a:ext>
              </a:extLst>
            </p:cNvPr>
            <p:cNvCxnSpPr>
              <a:cxnSpLocks/>
              <a:endCxn id="23" idx="1"/>
            </p:cNvCxnSpPr>
            <p:nvPr/>
          </p:nvCxnSpPr>
          <p:spPr>
            <a:xfrm flipV="1">
              <a:off x="10233827" y="1378234"/>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EB4B44-D677-42A3-8050-AEBD2D9908E7}"/>
                </a:ext>
              </a:extLst>
            </p:cNvPr>
            <p:cNvCxnSpPr>
              <a:cxnSpLocks/>
              <a:stCxn id="22" idx="3"/>
              <a:endCxn id="24" idx="1"/>
            </p:cNvCxnSpPr>
            <p:nvPr/>
          </p:nvCxnSpPr>
          <p:spPr>
            <a:xfrm>
              <a:off x="10211546" y="1469367"/>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5A7276-5DE4-4C3F-A5BD-A3CDA8F70ECE}"/>
                </a:ext>
              </a:extLst>
            </p:cNvPr>
            <p:cNvSpPr/>
            <p:nvPr/>
          </p:nvSpPr>
          <p:spPr bwMode="auto">
            <a:xfrm>
              <a:off x="10810445" y="152024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3312E4EC-9BB0-4DE3-8A1E-431DD6F331B3}"/>
                </a:ext>
              </a:extLst>
            </p:cNvPr>
            <p:cNvCxnSpPr>
              <a:cxnSpLocks/>
            </p:cNvCxnSpPr>
            <p:nvPr/>
          </p:nvCxnSpPr>
          <p:spPr>
            <a:xfrm>
              <a:off x="10661040" y="1590837"/>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DCD446-D8B0-449E-8791-B3899E4EAB09}"/>
                </a:ext>
              </a:extLst>
            </p:cNvPr>
            <p:cNvCxnSpPr>
              <a:cxnSpLocks/>
              <a:stCxn id="8" idx="3"/>
              <a:endCxn id="20" idx="1"/>
            </p:cNvCxnSpPr>
            <p:nvPr/>
          </p:nvCxnSpPr>
          <p:spPr>
            <a:xfrm flipV="1">
              <a:off x="8941687" y="1457404"/>
              <a:ext cx="439888" cy="97616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6318090-1866-4F4E-85EC-B3F0B1747FF7}"/>
                </a:ext>
              </a:extLst>
            </p:cNvPr>
            <p:cNvSpPr/>
            <p:nvPr/>
          </p:nvSpPr>
          <p:spPr bwMode="auto">
            <a:xfrm>
              <a:off x="9381575" y="2845879"/>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75CE47E1-0800-435E-B0F8-177B6B379A87}"/>
                </a:ext>
              </a:extLst>
            </p:cNvPr>
            <p:cNvSpPr/>
            <p:nvPr/>
          </p:nvSpPr>
          <p:spPr bwMode="auto">
            <a:xfrm>
              <a:off x="9567862" y="30119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5BD81833-15EA-4851-92B2-D6A08D8D4113}"/>
                </a:ext>
              </a:extLst>
            </p:cNvPr>
            <p:cNvSpPr/>
            <p:nvPr/>
          </p:nvSpPr>
          <p:spPr bwMode="auto">
            <a:xfrm>
              <a:off x="9984506" y="3007971"/>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E8596FA8-6A7B-4F5B-AC44-0E09112607AA}"/>
                </a:ext>
              </a:extLst>
            </p:cNvPr>
            <p:cNvSpPr/>
            <p:nvPr/>
          </p:nvSpPr>
          <p:spPr bwMode="auto">
            <a:xfrm>
              <a:off x="10416983" y="291683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95D334B-BCA0-4C2B-875C-6D0800C29C40}"/>
                </a:ext>
              </a:extLst>
            </p:cNvPr>
            <p:cNvSpPr/>
            <p:nvPr/>
          </p:nvSpPr>
          <p:spPr bwMode="auto">
            <a:xfrm>
              <a:off x="10416983" y="311914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4D771730-E1BA-4781-9236-1302293A11F0}"/>
                </a:ext>
              </a:extLst>
            </p:cNvPr>
            <p:cNvCxnSpPr>
              <a:cxnSpLocks/>
              <a:endCxn id="35" idx="1"/>
            </p:cNvCxnSpPr>
            <p:nvPr/>
          </p:nvCxnSpPr>
          <p:spPr>
            <a:xfrm>
              <a:off x="9798474" y="3065072"/>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973692B-6EAA-4A19-9C4B-FDBA68FB4520}"/>
                </a:ext>
              </a:extLst>
            </p:cNvPr>
            <p:cNvCxnSpPr>
              <a:cxnSpLocks/>
              <a:endCxn id="36" idx="1"/>
            </p:cNvCxnSpPr>
            <p:nvPr/>
          </p:nvCxnSpPr>
          <p:spPr>
            <a:xfrm flipV="1">
              <a:off x="10233827" y="2973939"/>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32BE56F-2DB7-4768-B692-1FBCA920AF8C}"/>
                </a:ext>
              </a:extLst>
            </p:cNvPr>
            <p:cNvCxnSpPr>
              <a:cxnSpLocks/>
              <a:stCxn id="35" idx="3"/>
              <a:endCxn id="37" idx="1"/>
            </p:cNvCxnSpPr>
            <p:nvPr/>
          </p:nvCxnSpPr>
          <p:spPr>
            <a:xfrm>
              <a:off x="10211546" y="3065072"/>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58E58324-5A9D-4DCB-B9CF-4FEE55CC8F62}"/>
                </a:ext>
              </a:extLst>
            </p:cNvPr>
            <p:cNvSpPr/>
            <p:nvPr/>
          </p:nvSpPr>
          <p:spPr bwMode="auto">
            <a:xfrm>
              <a:off x="10810445" y="311594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FF2A4DB3-BA1B-41E7-93CE-0F3CEFC33D51}"/>
                </a:ext>
              </a:extLst>
            </p:cNvPr>
            <p:cNvCxnSpPr>
              <a:cxnSpLocks/>
            </p:cNvCxnSpPr>
            <p:nvPr/>
          </p:nvCxnSpPr>
          <p:spPr>
            <a:xfrm>
              <a:off x="10661040" y="3186542"/>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FF03B0-681C-418B-A1B3-068C90953EC7}"/>
                </a:ext>
              </a:extLst>
            </p:cNvPr>
            <p:cNvCxnSpPr>
              <a:cxnSpLocks/>
              <a:stCxn id="8" idx="3"/>
              <a:endCxn id="33" idx="1"/>
            </p:cNvCxnSpPr>
            <p:nvPr/>
          </p:nvCxnSpPr>
          <p:spPr>
            <a:xfrm>
              <a:off x="8941687" y="2433564"/>
              <a:ext cx="439888" cy="619545"/>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AFD6260-5DAC-4BCD-BB53-1577EEE74A50}"/>
                </a:ext>
              </a:extLst>
            </p:cNvPr>
            <p:cNvSpPr/>
            <p:nvPr/>
          </p:nvSpPr>
          <p:spPr bwMode="auto">
            <a:xfrm>
              <a:off x="11610089" y="625573"/>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DA73D8A4-E841-4C7B-BFC0-36CB176BFB64}"/>
                </a:ext>
              </a:extLst>
            </p:cNvPr>
            <p:cNvSpPr/>
            <p:nvPr/>
          </p:nvSpPr>
          <p:spPr bwMode="auto">
            <a:xfrm>
              <a:off x="11792644" y="79167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3C826D12-966A-4650-A9FB-A7C942CE4411}"/>
                </a:ext>
              </a:extLst>
            </p:cNvPr>
            <p:cNvSpPr/>
            <p:nvPr/>
          </p:nvSpPr>
          <p:spPr bwMode="auto">
            <a:xfrm>
              <a:off x="12209288" y="78766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3652D159-4FDB-408E-81D5-63630AE4AD6F}"/>
                </a:ext>
              </a:extLst>
            </p:cNvPr>
            <p:cNvCxnSpPr>
              <a:cxnSpLocks/>
              <a:endCxn id="49" idx="1"/>
            </p:cNvCxnSpPr>
            <p:nvPr/>
          </p:nvCxnSpPr>
          <p:spPr>
            <a:xfrm>
              <a:off x="12023256" y="844766"/>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A2250D3-95A9-49B5-BBDB-DD2CB144D7FC}"/>
                </a:ext>
              </a:extLst>
            </p:cNvPr>
            <p:cNvSpPr/>
            <p:nvPr/>
          </p:nvSpPr>
          <p:spPr bwMode="auto">
            <a:xfrm>
              <a:off x="11590575" y="1291304"/>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40FF9E7C-7827-4BBC-A273-23C3E38A1645}"/>
                </a:ext>
              </a:extLst>
            </p:cNvPr>
            <p:cNvSpPr/>
            <p:nvPr/>
          </p:nvSpPr>
          <p:spPr bwMode="auto">
            <a:xfrm>
              <a:off x="11773130" y="145740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68E76738-6FDF-4452-BD65-87A9DFBBCD64}"/>
                </a:ext>
              </a:extLst>
            </p:cNvPr>
            <p:cNvSpPr/>
            <p:nvPr/>
          </p:nvSpPr>
          <p:spPr bwMode="auto">
            <a:xfrm>
              <a:off x="12189774" y="145339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20047E7F-12A3-45A4-B85C-E2B01236C97D}"/>
                </a:ext>
              </a:extLst>
            </p:cNvPr>
            <p:cNvCxnSpPr>
              <a:cxnSpLocks/>
              <a:endCxn id="60" idx="1"/>
            </p:cNvCxnSpPr>
            <p:nvPr/>
          </p:nvCxnSpPr>
          <p:spPr>
            <a:xfrm>
              <a:off x="12003742" y="151049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946499-9EFD-4822-817B-B1E182344E75}"/>
                </a:ext>
              </a:extLst>
            </p:cNvPr>
            <p:cNvSpPr/>
            <p:nvPr/>
          </p:nvSpPr>
          <p:spPr bwMode="auto">
            <a:xfrm>
              <a:off x="11598874" y="2022268"/>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789CDAB8-3145-4981-90B7-3691FC9B3FC0}"/>
                </a:ext>
              </a:extLst>
            </p:cNvPr>
            <p:cNvSpPr/>
            <p:nvPr/>
          </p:nvSpPr>
          <p:spPr bwMode="auto">
            <a:xfrm>
              <a:off x="11781429" y="218836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8E9A5CF0-95FA-46A9-B374-7B83E9BBA323}"/>
                </a:ext>
              </a:extLst>
            </p:cNvPr>
            <p:cNvSpPr/>
            <p:nvPr/>
          </p:nvSpPr>
          <p:spPr bwMode="auto">
            <a:xfrm>
              <a:off x="12198073" y="218436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E88692AB-B9C6-4702-8FAE-D2C1D055B561}"/>
                </a:ext>
              </a:extLst>
            </p:cNvPr>
            <p:cNvCxnSpPr>
              <a:cxnSpLocks/>
              <a:endCxn id="65" idx="1"/>
            </p:cNvCxnSpPr>
            <p:nvPr/>
          </p:nvCxnSpPr>
          <p:spPr>
            <a:xfrm>
              <a:off x="12012041" y="2241461"/>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643864-9CE4-48C5-A045-22D79F4ABC5A}"/>
                </a:ext>
              </a:extLst>
            </p:cNvPr>
            <p:cNvCxnSpPr>
              <a:cxnSpLocks/>
              <a:stCxn id="20" idx="3"/>
              <a:endCxn id="47" idx="1"/>
            </p:cNvCxnSpPr>
            <p:nvPr/>
          </p:nvCxnSpPr>
          <p:spPr>
            <a:xfrm flipV="1">
              <a:off x="11170201" y="832803"/>
              <a:ext cx="439888" cy="62460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58D6BB3-BE69-4E2D-9E21-45F57CAF3A14}"/>
                </a:ext>
              </a:extLst>
            </p:cNvPr>
            <p:cNvCxnSpPr>
              <a:cxnSpLocks/>
              <a:stCxn id="20" idx="3"/>
              <a:endCxn id="63" idx="1"/>
            </p:cNvCxnSpPr>
            <p:nvPr/>
          </p:nvCxnSpPr>
          <p:spPr>
            <a:xfrm>
              <a:off x="11170201" y="1457404"/>
              <a:ext cx="428673" cy="772094"/>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5430EFF-318A-4000-8404-10E024AEED6F}"/>
                </a:ext>
              </a:extLst>
            </p:cNvPr>
            <p:cNvCxnSpPr>
              <a:cxnSpLocks/>
              <a:stCxn id="20" idx="3"/>
              <a:endCxn id="58" idx="1"/>
            </p:cNvCxnSpPr>
            <p:nvPr/>
          </p:nvCxnSpPr>
          <p:spPr>
            <a:xfrm>
              <a:off x="11170201" y="1457404"/>
              <a:ext cx="420374" cy="4113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7" name="Rectangle: Rounded Corners 76">
            <a:extLst>
              <a:ext uri="{FF2B5EF4-FFF2-40B4-BE49-F238E27FC236}">
                <a16:creationId xmlns:a16="http://schemas.microsoft.com/office/drawing/2014/main" id="{90221187-E4D3-48E7-9502-63E5EFBC2675}"/>
              </a:ext>
            </a:extLst>
          </p:cNvPr>
          <p:cNvSpPr/>
          <p:nvPr/>
        </p:nvSpPr>
        <p:spPr bwMode="auto">
          <a:xfrm>
            <a:off x="4196161"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DDF6CC61-4CB0-4B2C-B2A8-614D6EC28838}"/>
              </a:ext>
            </a:extLst>
          </p:cNvPr>
          <p:cNvSpPr/>
          <p:nvPr/>
        </p:nvSpPr>
        <p:spPr bwMode="auto">
          <a:xfrm>
            <a:off x="6132948" y="1994119"/>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82BE6F51-66F6-4C48-98AD-6FD9D832BFC8}"/>
              </a:ext>
            </a:extLst>
          </p:cNvPr>
          <p:cNvSpPr/>
          <p:nvPr/>
        </p:nvSpPr>
        <p:spPr bwMode="auto">
          <a:xfrm>
            <a:off x="6141383" y="2805732"/>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ADCF1DB1-89D1-48DB-9CA7-11B317371421}"/>
              </a:ext>
            </a:extLst>
          </p:cNvPr>
          <p:cNvCxnSpPr>
            <a:cxnSpLocks/>
            <a:endCxn id="90" idx="1"/>
          </p:cNvCxnSpPr>
          <p:nvPr/>
        </p:nvCxnSpPr>
        <p:spPr>
          <a:xfrm>
            <a:off x="5316833" y="2513054"/>
            <a:ext cx="824550" cy="513199"/>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946E5C9-5F11-4CEB-A3A2-ED841C44AE1A}"/>
              </a:ext>
            </a:extLst>
          </p:cNvPr>
          <p:cNvSpPr/>
          <p:nvPr/>
        </p:nvSpPr>
        <p:spPr bwMode="auto">
          <a:xfrm>
            <a:off x="7463266" y="1994118"/>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67DA0F68-27CA-45F9-829D-285533CE13AF}"/>
              </a:ext>
            </a:extLst>
          </p:cNvPr>
          <p:cNvCxnSpPr>
            <a:cxnSpLocks/>
          </p:cNvCxnSpPr>
          <p:nvPr/>
        </p:nvCxnSpPr>
        <p:spPr>
          <a:xfrm>
            <a:off x="7240434" y="2257287"/>
            <a:ext cx="166330" cy="249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6DF65BB-ADD3-4D22-9155-655021D8595C}"/>
              </a:ext>
            </a:extLst>
          </p:cNvPr>
          <p:cNvSpPr/>
          <p:nvPr/>
        </p:nvSpPr>
        <p:spPr bwMode="auto">
          <a:xfrm>
            <a:off x="5911951" y="1645918"/>
            <a:ext cx="2863376" cy="854716"/>
          </a:xfrm>
          <a:prstGeom prst="rect">
            <a:avLst/>
          </a:prstGeom>
          <a:noFill/>
          <a:ln>
            <a:solidFill>
              <a:schemeClr val="accent5">
                <a:shade val="50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6" name="TextBox 105">
            <a:extLst>
              <a:ext uri="{FF2B5EF4-FFF2-40B4-BE49-F238E27FC236}">
                <a16:creationId xmlns:a16="http://schemas.microsoft.com/office/drawing/2014/main" id="{FB6C8371-6562-43E5-98DF-B84DB8B6D1D1}"/>
              </a:ext>
            </a:extLst>
          </p:cNvPr>
          <p:cNvSpPr txBox="1"/>
          <p:nvPr/>
        </p:nvSpPr>
        <p:spPr>
          <a:xfrm>
            <a:off x="5968509" y="1675737"/>
            <a:ext cx="1348310" cy="2215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Semilight"/>
                <a:ea typeface="+mn-ea"/>
                <a:cs typeface="Segoe UI" pitchFamily="34" charset="0"/>
              </a:rPr>
              <a:t>foreach (…)</a:t>
            </a:r>
          </a:p>
        </p:txBody>
      </p:sp>
      <p:cxnSp>
        <p:nvCxnSpPr>
          <p:cNvPr id="117" name="Straight Arrow Connector 116">
            <a:extLst>
              <a:ext uri="{FF2B5EF4-FFF2-40B4-BE49-F238E27FC236}">
                <a16:creationId xmlns:a16="http://schemas.microsoft.com/office/drawing/2014/main" id="{22E822DA-44E0-4CFD-BACC-7C524ACF2124}"/>
              </a:ext>
            </a:extLst>
          </p:cNvPr>
          <p:cNvCxnSpPr>
            <a:cxnSpLocks/>
          </p:cNvCxnSpPr>
          <p:nvPr/>
        </p:nvCxnSpPr>
        <p:spPr>
          <a:xfrm flipH="1">
            <a:off x="2240583" y="2494125"/>
            <a:ext cx="228558" cy="794"/>
          </a:xfrm>
          <a:prstGeom prst="straightConnector1">
            <a:avLst/>
          </a:prstGeom>
          <a:ln>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384C187-0E4D-46BC-806F-CACBB90D4594}"/>
              </a:ext>
            </a:extLst>
          </p:cNvPr>
          <p:cNvGrpSpPr/>
          <p:nvPr/>
        </p:nvGrpSpPr>
        <p:grpSpPr>
          <a:xfrm>
            <a:off x="399392" y="1530476"/>
            <a:ext cx="1594325" cy="1806175"/>
            <a:chOff x="399392" y="1530476"/>
            <a:chExt cx="1594325" cy="1806175"/>
          </a:xfrm>
        </p:grpSpPr>
        <p:sp>
          <p:nvSpPr>
            <p:cNvPr id="110" name="Rectangle 109">
              <a:extLst>
                <a:ext uri="{FF2B5EF4-FFF2-40B4-BE49-F238E27FC236}">
                  <a16:creationId xmlns:a16="http://schemas.microsoft.com/office/drawing/2014/main" id="{B35C3E5C-ABF7-465D-892D-E395B9C8C546}"/>
                </a:ext>
              </a:extLst>
            </p:cNvPr>
            <p:cNvSpPr/>
            <p:nvPr/>
          </p:nvSpPr>
          <p:spPr bwMode="auto">
            <a:xfrm>
              <a:off x="399392" y="1530476"/>
              <a:ext cx="1520173"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TextBox 112">
              <a:extLst>
                <a:ext uri="{FF2B5EF4-FFF2-40B4-BE49-F238E27FC236}">
                  <a16:creationId xmlns:a16="http://schemas.microsoft.com/office/drawing/2014/main" id="{B6D0F093-E98A-4715-97BF-51EACD276D31}"/>
                </a:ext>
              </a:extLst>
            </p:cNvPr>
            <p:cNvSpPr txBox="1"/>
            <p:nvPr/>
          </p:nvSpPr>
          <p:spPr>
            <a:xfrm>
              <a:off x="664545" y="1611306"/>
              <a:ext cx="102647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Trigger</a:t>
              </a:r>
            </a:p>
          </p:txBody>
        </p:sp>
        <p:sp>
          <p:nvSpPr>
            <p:cNvPr id="115" name="TextBox 114">
              <a:extLst>
                <a:ext uri="{FF2B5EF4-FFF2-40B4-BE49-F238E27FC236}">
                  <a16:creationId xmlns:a16="http://schemas.microsoft.com/office/drawing/2014/main" id="{AB9A746C-D36B-4A7E-AA16-02D0FB4A0C2D}"/>
                </a:ext>
              </a:extLst>
            </p:cNvPr>
            <p:cNvSpPr txBox="1"/>
            <p:nvPr/>
          </p:nvSpPr>
          <p:spPr>
            <a:xfrm>
              <a:off x="527648" y="2082015"/>
              <a:ext cx="1331495"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119" name="Straight Arrow Connector 118">
              <a:extLst>
                <a:ext uri="{FF2B5EF4-FFF2-40B4-BE49-F238E27FC236}">
                  <a16:creationId xmlns:a16="http://schemas.microsoft.com/office/drawing/2014/main" id="{EFB01258-22FE-4F2B-82A9-5174FCC1A8BD}"/>
                </a:ext>
              </a:extLst>
            </p:cNvPr>
            <p:cNvCxnSpPr>
              <a:cxnSpLocks/>
            </p:cNvCxnSpPr>
            <p:nvPr/>
          </p:nvCxnSpPr>
          <p:spPr>
            <a:xfrm flipV="1">
              <a:off x="1665118" y="2482773"/>
              <a:ext cx="328599" cy="1"/>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grpSp>
      <p:cxnSp>
        <p:nvCxnSpPr>
          <p:cNvPr id="167" name="Straight Arrow Connector 166">
            <a:extLst>
              <a:ext uri="{FF2B5EF4-FFF2-40B4-BE49-F238E27FC236}">
                <a16:creationId xmlns:a16="http://schemas.microsoft.com/office/drawing/2014/main" id="{CFCD1739-A378-413B-A8E8-F2D694EA8C78}"/>
              </a:ext>
            </a:extLst>
          </p:cNvPr>
          <p:cNvCxnSpPr>
            <a:cxnSpLocks/>
          </p:cNvCxnSpPr>
          <p:nvPr/>
        </p:nvCxnSpPr>
        <p:spPr>
          <a:xfrm flipH="1">
            <a:off x="172316" y="275699"/>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66B629-E7D3-4B89-A6DE-090F2A11BB59}"/>
              </a:ext>
            </a:extLst>
          </p:cNvPr>
          <p:cNvCxnSpPr>
            <a:cxnSpLocks/>
          </p:cNvCxnSpPr>
          <p:nvPr/>
        </p:nvCxnSpPr>
        <p:spPr>
          <a:xfrm flipH="1">
            <a:off x="172316" y="612234"/>
            <a:ext cx="480283"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169" name="TextBox 168">
            <a:extLst>
              <a:ext uri="{FF2B5EF4-FFF2-40B4-BE49-F238E27FC236}">
                <a16:creationId xmlns:a16="http://schemas.microsoft.com/office/drawing/2014/main" id="{A08D5450-019D-495F-B884-1475A51E75D0}"/>
              </a:ext>
            </a:extLst>
          </p:cNvPr>
          <p:cNvSpPr txBox="1"/>
          <p:nvPr/>
        </p:nvSpPr>
        <p:spPr>
          <a:xfrm>
            <a:off x="534229" y="30235"/>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170" name="TextBox 169">
            <a:extLst>
              <a:ext uri="{FF2B5EF4-FFF2-40B4-BE49-F238E27FC236}">
                <a16:creationId xmlns:a16="http://schemas.microsoft.com/office/drawing/2014/main" id="{3EC8E187-1F53-41CF-A949-638585F465E8}"/>
              </a:ext>
            </a:extLst>
          </p:cNvPr>
          <p:cNvSpPr txBox="1"/>
          <p:nvPr/>
        </p:nvSpPr>
        <p:spPr>
          <a:xfrm>
            <a:off x="513878" y="373553"/>
            <a:ext cx="4196763" cy="506901"/>
          </a:xfrm>
          <a:prstGeom prst="rect">
            <a:avLst/>
          </a:prstGeom>
          <a:ln>
            <a:noFill/>
            <a:headEnd type="triangle"/>
            <a:tailEnd type="triangle"/>
          </a:ln>
        </p:spPr>
        <p:style>
          <a:lnRef idx="1">
            <a:schemeClr val="accent2"/>
          </a:lnRef>
          <a:fillRef idx="0">
            <a:schemeClr val="accent2"/>
          </a:fillRef>
          <a:effectRef idx="0">
            <a:schemeClr val="accent2"/>
          </a:effectRef>
          <a:fontRef idx="minor">
            <a:schemeClr val="tx1"/>
          </a:fontRef>
        </p:style>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grpSp>
        <p:nvGrpSpPr>
          <p:cNvPr id="53" name="Group 52">
            <a:extLst>
              <a:ext uri="{FF2B5EF4-FFF2-40B4-BE49-F238E27FC236}">
                <a16:creationId xmlns:a16="http://schemas.microsoft.com/office/drawing/2014/main" id="{E6E52FC7-F496-41D6-9FAD-58C19B6FAC99}"/>
              </a:ext>
            </a:extLst>
          </p:cNvPr>
          <p:cNvGrpSpPr/>
          <p:nvPr/>
        </p:nvGrpSpPr>
        <p:grpSpPr>
          <a:xfrm>
            <a:off x="399393" y="5774617"/>
            <a:ext cx="8614952" cy="718418"/>
            <a:chOff x="399393" y="5774617"/>
            <a:chExt cx="8614952" cy="718418"/>
          </a:xfrm>
        </p:grpSpPr>
        <p:sp>
          <p:nvSpPr>
            <p:cNvPr id="98" name="Rectangle 97">
              <a:extLst>
                <a:ext uri="{FF2B5EF4-FFF2-40B4-BE49-F238E27FC236}">
                  <a16:creationId xmlns:a16="http://schemas.microsoft.com/office/drawing/2014/main" id="{D8D7C84D-C48C-4D52-8642-7054164F728D}"/>
                </a:ext>
              </a:extLst>
            </p:cNvPr>
            <p:cNvSpPr/>
            <p:nvPr/>
          </p:nvSpPr>
          <p:spPr bwMode="auto">
            <a:xfrm>
              <a:off x="399393" y="5774617"/>
              <a:ext cx="8614952" cy="695011"/>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TextBox 195">
              <a:extLst>
                <a:ext uri="{FF2B5EF4-FFF2-40B4-BE49-F238E27FC236}">
                  <a16:creationId xmlns:a16="http://schemas.microsoft.com/office/drawing/2014/main" id="{FC714416-451C-4615-91C6-0CDC37CE2763}"/>
                </a:ext>
              </a:extLst>
            </p:cNvPr>
            <p:cNvSpPr txBox="1"/>
            <p:nvPr/>
          </p:nvSpPr>
          <p:spPr>
            <a:xfrm>
              <a:off x="640059" y="5828238"/>
              <a:ext cx="1295397"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Linked Service</a:t>
              </a:r>
            </a:p>
          </p:txBody>
        </p:sp>
      </p:grpSp>
      <p:grpSp>
        <p:nvGrpSpPr>
          <p:cNvPr id="50" name="Group 49">
            <a:extLst>
              <a:ext uri="{FF2B5EF4-FFF2-40B4-BE49-F238E27FC236}">
                <a16:creationId xmlns:a16="http://schemas.microsoft.com/office/drawing/2014/main" id="{1C6113D8-F4D6-4971-9951-D7D3B666B1E3}"/>
              </a:ext>
            </a:extLst>
          </p:cNvPr>
          <p:cNvGrpSpPr/>
          <p:nvPr/>
        </p:nvGrpSpPr>
        <p:grpSpPr>
          <a:xfrm>
            <a:off x="2482263" y="3880488"/>
            <a:ext cx="8272534" cy="2684085"/>
            <a:chOff x="2482263" y="3880488"/>
            <a:chExt cx="8272534" cy="2684085"/>
          </a:xfrm>
        </p:grpSpPr>
        <p:sp>
          <p:nvSpPr>
            <p:cNvPr id="139" name="Freeform 5">
              <a:extLst>
                <a:ext uri="{FF2B5EF4-FFF2-40B4-BE49-F238E27FC236}">
                  <a16:creationId xmlns:a16="http://schemas.microsoft.com/office/drawing/2014/main" id="{A2DD1474-AABF-485A-8740-E8C52F3FF49A}"/>
                </a:ext>
              </a:extLst>
            </p:cNvPr>
            <p:cNvSpPr>
              <a:spLocks noChangeAspect="1"/>
            </p:cNvSpPr>
            <p:nvPr/>
          </p:nvSpPr>
          <p:spPr bwMode="black">
            <a:xfrm>
              <a:off x="6756130" y="4028069"/>
              <a:ext cx="3998667" cy="253650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lumMod val="85000"/>
              </a:schemeClr>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7EDD4AC2-7E2E-48EF-81B5-19ECEC085008}"/>
                </a:ext>
              </a:extLst>
            </p:cNvPr>
            <p:cNvSpPr/>
            <p:nvPr/>
          </p:nvSpPr>
          <p:spPr bwMode="auto">
            <a:xfrm>
              <a:off x="2699908" y="4595023"/>
              <a:ext cx="1635230" cy="91687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123" name="Rectangle 122">
              <a:extLst>
                <a:ext uri="{FF2B5EF4-FFF2-40B4-BE49-F238E27FC236}">
                  <a16:creationId xmlns:a16="http://schemas.microsoft.com/office/drawing/2014/main" id="{69272251-8668-40C8-88FE-3162B71AA458}"/>
                </a:ext>
              </a:extLst>
            </p:cNvPr>
            <p:cNvSpPr/>
            <p:nvPr/>
          </p:nvSpPr>
          <p:spPr bwMode="auto">
            <a:xfrm>
              <a:off x="7471665" y="4620445"/>
              <a:ext cx="1635230" cy="891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sp>
          <p:nvSpPr>
            <p:cNvPr id="140" name="Rectangle: Rounded Corners 139">
              <a:extLst>
                <a:ext uri="{FF2B5EF4-FFF2-40B4-BE49-F238E27FC236}">
                  <a16:creationId xmlns:a16="http://schemas.microsoft.com/office/drawing/2014/main" id="{87CF049B-1C8B-44E0-A58D-9DA356BA36ED}"/>
                </a:ext>
              </a:extLst>
            </p:cNvPr>
            <p:cNvSpPr/>
            <p:nvPr/>
          </p:nvSpPr>
          <p:spPr bwMode="auto">
            <a:xfrm>
              <a:off x="2482263" y="4438775"/>
              <a:ext cx="2707411" cy="2125797"/>
            </a:xfrm>
            <a:prstGeom prst="roundRect">
              <a:avLst/>
            </a:prstGeom>
            <a:no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87F673A8-F6AC-43A7-8F86-1920DD989217}"/>
                </a:ext>
              </a:extLst>
            </p:cNvPr>
            <p:cNvGrpSpPr/>
            <p:nvPr/>
          </p:nvGrpSpPr>
          <p:grpSpPr>
            <a:xfrm>
              <a:off x="4047419" y="3880488"/>
              <a:ext cx="1031621" cy="714534"/>
              <a:chOff x="2171985" y="3905911"/>
              <a:chExt cx="1031621" cy="714534"/>
            </a:xfrm>
          </p:grpSpPr>
          <p:grpSp>
            <p:nvGrpSpPr>
              <p:cNvPr id="148" name="Group 147">
                <a:extLst>
                  <a:ext uri="{FF2B5EF4-FFF2-40B4-BE49-F238E27FC236}">
                    <a16:creationId xmlns:a16="http://schemas.microsoft.com/office/drawing/2014/main" id="{AC2874EB-305F-44D6-BAB2-3198608DBFFC}"/>
                  </a:ext>
                </a:extLst>
              </p:cNvPr>
              <p:cNvGrpSpPr/>
              <p:nvPr/>
            </p:nvGrpSpPr>
            <p:grpSpPr>
              <a:xfrm>
                <a:off x="2171985" y="4211263"/>
                <a:ext cx="1031621" cy="409182"/>
                <a:chOff x="1570037" y="2467828"/>
                <a:chExt cx="1052307" cy="417387"/>
              </a:xfrm>
            </p:grpSpPr>
            <p:sp>
              <p:nvSpPr>
                <p:cNvPr id="149" name="Rectangle 148">
                  <a:extLst>
                    <a:ext uri="{FF2B5EF4-FFF2-40B4-BE49-F238E27FC236}">
                      <a16:creationId xmlns:a16="http://schemas.microsoft.com/office/drawing/2014/main" id="{6608B9C1-B1E8-4EFA-845C-823BB8BE7F12}"/>
                    </a:ext>
                  </a:extLst>
                </p:cNvPr>
                <p:cNvSpPr/>
                <p:nvPr/>
              </p:nvSpPr>
              <p:spPr bwMode="auto">
                <a:xfrm>
                  <a:off x="1715190" y="2572174"/>
                  <a:ext cx="762000" cy="20869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0" name="Graphic 149" descr="Table">
                  <a:extLst>
                    <a:ext uri="{FF2B5EF4-FFF2-40B4-BE49-F238E27FC236}">
                      <a16:creationId xmlns:a16="http://schemas.microsoft.com/office/drawing/2014/main" id="{5637ACDC-7FAA-4148-8702-DF2B5178D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0037" y="2467828"/>
                  <a:ext cx="1052307" cy="417387"/>
                </a:xfrm>
                <a:prstGeom prst="rect">
                  <a:avLst/>
                </a:prstGeom>
              </p:spPr>
            </p:pic>
          </p:grpSp>
          <p:pic>
            <p:nvPicPr>
              <p:cNvPr id="151" name="Graphic 150" descr="Bonfire">
                <a:extLst>
                  <a:ext uri="{FF2B5EF4-FFF2-40B4-BE49-F238E27FC236}">
                    <a16:creationId xmlns:a16="http://schemas.microsoft.com/office/drawing/2014/main" id="{FE2F93A4-6B82-4DD9-BAD5-E40B147690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4419" y="3905911"/>
                <a:ext cx="413019" cy="413019"/>
              </a:xfrm>
              <a:prstGeom prst="rect">
                <a:avLst/>
              </a:prstGeom>
            </p:spPr>
          </p:pic>
        </p:grpSp>
        <p:cxnSp>
          <p:nvCxnSpPr>
            <p:cNvPr id="183" name="Straight Arrow Connector 182">
              <a:extLst>
                <a:ext uri="{FF2B5EF4-FFF2-40B4-BE49-F238E27FC236}">
                  <a16:creationId xmlns:a16="http://schemas.microsoft.com/office/drawing/2014/main" id="{17F278BD-D698-4B2C-8F69-693EB211DF33}"/>
                </a:ext>
              </a:extLst>
            </p:cNvPr>
            <p:cNvCxnSpPr>
              <a:cxnSpLocks/>
              <a:stCxn id="177" idx="1"/>
            </p:cNvCxnSpPr>
            <p:nvPr/>
          </p:nvCxnSpPr>
          <p:spPr>
            <a:xfrm flipH="1" flipV="1">
              <a:off x="4360259" y="4985800"/>
              <a:ext cx="3082148" cy="1118474"/>
            </a:xfrm>
            <a:prstGeom prst="straightConnector1">
              <a:avLst/>
            </a:prstGeom>
            <a:noFill/>
            <a:ln w="9525" cap="flat" cmpd="sng" algn="ctr">
              <a:solidFill>
                <a:srgbClr val="FF8C00"/>
              </a:solidFill>
              <a:prstDash val="solid"/>
              <a:headEnd type="triangle"/>
              <a:tailEnd type="triangle"/>
            </a:ln>
            <a:effectLst/>
          </p:spPr>
        </p:cxnSp>
        <p:grpSp>
          <p:nvGrpSpPr>
            <p:cNvPr id="192" name="Group 191">
              <a:extLst>
                <a:ext uri="{FF2B5EF4-FFF2-40B4-BE49-F238E27FC236}">
                  <a16:creationId xmlns:a16="http://schemas.microsoft.com/office/drawing/2014/main" id="{6EA62D81-5613-4BFE-8CE2-573B834F5E6B}"/>
                </a:ext>
              </a:extLst>
            </p:cNvPr>
            <p:cNvGrpSpPr/>
            <p:nvPr/>
          </p:nvGrpSpPr>
          <p:grpSpPr>
            <a:xfrm>
              <a:off x="8084266" y="5557970"/>
              <a:ext cx="227624" cy="408747"/>
              <a:chOff x="8133690" y="5557971"/>
              <a:chExt cx="178199" cy="287438"/>
            </a:xfrm>
          </p:grpSpPr>
          <p:cxnSp>
            <p:nvCxnSpPr>
              <p:cNvPr id="186" name="Straight Arrow Connector 185">
                <a:extLst>
                  <a:ext uri="{FF2B5EF4-FFF2-40B4-BE49-F238E27FC236}">
                    <a16:creationId xmlns:a16="http://schemas.microsoft.com/office/drawing/2014/main" id="{C6F25425-2549-4C5E-8BFB-6532C69F0276}"/>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87" name="Straight Arrow Connector 186">
                <a:extLst>
                  <a:ext uri="{FF2B5EF4-FFF2-40B4-BE49-F238E27FC236}">
                    <a16:creationId xmlns:a16="http://schemas.microsoft.com/office/drawing/2014/main" id="{C9A4596E-282E-43EA-B678-1D8A89DD4995}"/>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grpSp>
          <p:nvGrpSpPr>
            <p:cNvPr id="193" name="Group 192">
              <a:extLst>
                <a:ext uri="{FF2B5EF4-FFF2-40B4-BE49-F238E27FC236}">
                  <a16:creationId xmlns:a16="http://schemas.microsoft.com/office/drawing/2014/main" id="{5F00355C-D5E5-41DA-8499-236BA8943F2A}"/>
                </a:ext>
              </a:extLst>
            </p:cNvPr>
            <p:cNvGrpSpPr/>
            <p:nvPr/>
          </p:nvGrpSpPr>
          <p:grpSpPr>
            <a:xfrm>
              <a:off x="3326761" y="5522119"/>
              <a:ext cx="227624" cy="408747"/>
              <a:chOff x="8133690" y="5557971"/>
              <a:chExt cx="178199" cy="287438"/>
            </a:xfrm>
          </p:grpSpPr>
          <p:cxnSp>
            <p:nvCxnSpPr>
              <p:cNvPr id="194" name="Straight Arrow Connector 193">
                <a:extLst>
                  <a:ext uri="{FF2B5EF4-FFF2-40B4-BE49-F238E27FC236}">
                    <a16:creationId xmlns:a16="http://schemas.microsoft.com/office/drawing/2014/main" id="{099E2A08-618F-45F6-89EC-EE2B48C25C27}"/>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95" name="Straight Arrow Connector 194">
                <a:extLst>
                  <a:ext uri="{FF2B5EF4-FFF2-40B4-BE49-F238E27FC236}">
                    <a16:creationId xmlns:a16="http://schemas.microsoft.com/office/drawing/2014/main" id="{AC1E6E84-98B6-495D-8FA0-D210B62310B9}"/>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sp>
          <p:nvSpPr>
            <p:cNvPr id="176" name="TextBox 175">
              <a:extLst>
                <a:ext uri="{FF2B5EF4-FFF2-40B4-BE49-F238E27FC236}">
                  <a16:creationId xmlns:a16="http://schemas.microsoft.com/office/drawing/2014/main" id="{966258C1-57CE-493B-B2CA-E34C8E856EC6}"/>
                </a:ext>
              </a:extLst>
            </p:cNvPr>
            <p:cNvSpPr txBox="1"/>
            <p:nvPr/>
          </p:nvSpPr>
          <p:spPr>
            <a:xfrm>
              <a:off x="2586833" y="5774618"/>
              <a:ext cx="1748305"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177" name="TextBox 176">
              <a:extLst>
                <a:ext uri="{FF2B5EF4-FFF2-40B4-BE49-F238E27FC236}">
                  <a16:creationId xmlns:a16="http://schemas.microsoft.com/office/drawing/2014/main" id="{76A4DF22-256D-4C16-AC77-1B554E909762}"/>
                </a:ext>
              </a:extLst>
            </p:cNvPr>
            <p:cNvSpPr txBox="1"/>
            <p:nvPr/>
          </p:nvSpPr>
          <p:spPr>
            <a:xfrm>
              <a:off x="7442407" y="5848646"/>
              <a:ext cx="1790076"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Services</a:t>
              </a:r>
            </a:p>
          </p:txBody>
        </p:sp>
      </p:grpSp>
      <p:grpSp>
        <p:nvGrpSpPr>
          <p:cNvPr id="51" name="Group 50">
            <a:extLst>
              <a:ext uri="{FF2B5EF4-FFF2-40B4-BE49-F238E27FC236}">
                <a16:creationId xmlns:a16="http://schemas.microsoft.com/office/drawing/2014/main" id="{981A512B-22FB-4071-BE43-1EFC62D62AC2}"/>
              </a:ext>
            </a:extLst>
          </p:cNvPr>
          <p:cNvGrpSpPr/>
          <p:nvPr/>
        </p:nvGrpSpPr>
        <p:grpSpPr>
          <a:xfrm>
            <a:off x="3088869" y="2542593"/>
            <a:ext cx="5217428" cy="2077852"/>
            <a:chOff x="3088869" y="2542593"/>
            <a:chExt cx="5217428" cy="2077852"/>
          </a:xfrm>
        </p:grpSpPr>
        <p:cxnSp>
          <p:nvCxnSpPr>
            <p:cNvPr id="124" name="Straight Arrow Connector 123">
              <a:extLst>
                <a:ext uri="{FF2B5EF4-FFF2-40B4-BE49-F238E27FC236}">
                  <a16:creationId xmlns:a16="http://schemas.microsoft.com/office/drawing/2014/main" id="{F60F2CDA-0D95-4FE5-A7FA-35D922229D0E}"/>
                </a:ext>
              </a:extLst>
            </p:cNvPr>
            <p:cNvCxnSpPr>
              <a:cxnSpLocks/>
            </p:cNvCxnSpPr>
            <p:nvPr/>
          </p:nvCxnSpPr>
          <p:spPr>
            <a:xfrm>
              <a:off x="3312429" y="2804623"/>
              <a:ext cx="28665" cy="1737099"/>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0E69F4ED-FE5A-400C-8309-2FC9804E6DBD}"/>
                </a:ext>
              </a:extLst>
            </p:cNvPr>
            <p:cNvCxnSpPr>
              <a:cxnSpLocks/>
              <a:endCxn id="122" idx="0"/>
            </p:cNvCxnSpPr>
            <p:nvPr/>
          </p:nvCxnSpPr>
          <p:spPr>
            <a:xfrm flipH="1">
              <a:off x="3517523" y="2804623"/>
              <a:ext cx="1217062" cy="1790400"/>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4B7353D-ED2C-4CBE-9B83-38C64233A783}"/>
                </a:ext>
              </a:extLst>
            </p:cNvPr>
            <p:cNvCxnSpPr>
              <a:cxnSpLocks/>
              <a:endCxn id="123" idx="0"/>
            </p:cNvCxnSpPr>
            <p:nvPr/>
          </p:nvCxnSpPr>
          <p:spPr>
            <a:xfrm>
              <a:off x="6751363" y="3288732"/>
              <a:ext cx="1537917" cy="1331713"/>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AB11C1-6EDA-45E8-B02D-799BAC2360A0}"/>
                </a:ext>
              </a:extLst>
            </p:cNvPr>
            <p:cNvCxnSpPr>
              <a:cxnSpLocks/>
            </p:cNvCxnSpPr>
            <p:nvPr/>
          </p:nvCxnSpPr>
          <p:spPr>
            <a:xfrm>
              <a:off x="7406764" y="2542593"/>
              <a:ext cx="899533" cy="2077852"/>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08C57922-869A-41D9-A063-C5760107AC42}"/>
                </a:ext>
              </a:extLst>
            </p:cNvPr>
            <p:cNvSpPr txBox="1"/>
            <p:nvPr/>
          </p:nvSpPr>
          <p:spPr>
            <a:xfrm rot="16200000">
              <a:off x="2780812" y="3538204"/>
              <a:ext cx="83155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Runs on</a:t>
              </a:r>
            </a:p>
          </p:txBody>
        </p:sp>
      </p:grpSp>
    </p:spTree>
    <p:extLst>
      <p:ext uri="{BB962C8B-B14F-4D97-AF65-F5344CB8AC3E}">
        <p14:creationId xmlns:p14="http://schemas.microsoft.com/office/powerpoint/2010/main" val="52818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Mapping Data Flow</a:t>
            </a:r>
            <a:endParaRPr lang="en-AU" dirty="0"/>
          </a:p>
        </p:txBody>
      </p:sp>
      <p:sp>
        <p:nvSpPr>
          <p:cNvPr id="5" name="Text Placeholder 2">
            <a:extLst>
              <a:ext uri="{FF2B5EF4-FFF2-40B4-BE49-F238E27FC236}">
                <a16:creationId xmlns:a16="http://schemas.microsoft.com/office/drawing/2014/main" id="{61883433-78CE-4C12-95C6-313E20530B6C}"/>
              </a:ext>
            </a:extLst>
          </p:cNvPr>
          <p:cNvSpPr txBox="1">
            <a:spLocks/>
          </p:cNvSpPr>
          <p:nvPr/>
        </p:nvSpPr>
        <p:spPr>
          <a:xfrm>
            <a:off x="426424" y="1661209"/>
            <a:ext cx="11655078" cy="1282402"/>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AU" sz="2000" dirty="0">
                <a:latin typeface="+mj-lt"/>
              </a:rPr>
              <a:t>Data cleansing, transformation, aggregation, conversion, etc.</a:t>
            </a:r>
          </a:p>
          <a:p>
            <a:pPr lvl="1"/>
            <a:r>
              <a:rPr lang="en-AU" sz="2000" dirty="0">
                <a:latin typeface="+mj-lt"/>
              </a:rPr>
              <a:t>Cloud scale via Spark execution </a:t>
            </a:r>
          </a:p>
          <a:p>
            <a:pPr lvl="1"/>
            <a:r>
              <a:rPr lang="en-AU" sz="2000" dirty="0">
                <a:latin typeface="+mj-lt"/>
              </a:rPr>
              <a:t>Easily build resilient data flows</a:t>
            </a:r>
          </a:p>
        </p:txBody>
      </p:sp>
      <p:sp>
        <p:nvSpPr>
          <p:cNvPr id="6" name="TextBox 5">
            <a:extLst>
              <a:ext uri="{FF2B5EF4-FFF2-40B4-BE49-F238E27FC236}">
                <a16:creationId xmlns:a16="http://schemas.microsoft.com/office/drawing/2014/main" id="{27807DF7-496D-4B51-B396-3FAF16BF0A9C}"/>
              </a:ext>
            </a:extLst>
          </p:cNvPr>
          <p:cNvSpPr txBox="1"/>
          <p:nvPr/>
        </p:nvSpPr>
        <p:spPr>
          <a:xfrm>
            <a:off x="6368835" y="4845495"/>
            <a:ext cx="1143526"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not </a:t>
            </a:r>
          </a:p>
        </p:txBody>
      </p:sp>
      <p:pic>
        <p:nvPicPr>
          <p:cNvPr id="7" name="Picture 6">
            <a:extLst>
              <a:ext uri="{FF2B5EF4-FFF2-40B4-BE49-F238E27FC236}">
                <a16:creationId xmlns:a16="http://schemas.microsoft.com/office/drawing/2014/main" id="{AE378E2A-C2C5-4CE9-B41C-E1CBF01C7E2F}"/>
              </a:ext>
            </a:extLst>
          </p:cNvPr>
          <p:cNvPicPr>
            <a:picLocks noChangeAspect="1"/>
          </p:cNvPicPr>
          <p:nvPr/>
        </p:nvPicPr>
        <p:blipFill>
          <a:blip r:embed="rId2"/>
          <a:stretch>
            <a:fillRect/>
          </a:stretch>
        </p:blipFill>
        <p:spPr>
          <a:xfrm>
            <a:off x="1152422" y="3393391"/>
            <a:ext cx="5305217" cy="302640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9CF4127-BF63-40AE-92D2-52372A57A9B1}"/>
              </a:ext>
            </a:extLst>
          </p:cNvPr>
          <p:cNvPicPr>
            <a:picLocks noChangeAspect="1"/>
          </p:cNvPicPr>
          <p:nvPr/>
        </p:nvPicPr>
        <p:blipFill>
          <a:blip r:embed="rId3"/>
          <a:stretch>
            <a:fillRect/>
          </a:stretch>
        </p:blipFill>
        <p:spPr>
          <a:xfrm>
            <a:off x="7423556" y="3849270"/>
            <a:ext cx="2904290" cy="2370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455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F065-7B5F-49CD-8077-317EFD49F7D7}"/>
              </a:ext>
            </a:extLst>
          </p:cNvPr>
          <p:cNvSpPr>
            <a:spLocks noGrp="1"/>
          </p:cNvSpPr>
          <p:nvPr>
            <p:ph type="title"/>
          </p:nvPr>
        </p:nvSpPr>
        <p:spPr/>
        <p:txBody>
          <a:bodyPr/>
          <a:lstStyle/>
          <a:p>
            <a:r>
              <a:rPr lang="en-SG" dirty="0"/>
              <a:t>Azure SQL Data Warehouse</a:t>
            </a:r>
            <a:endParaRPr lang="en-AU" dirty="0"/>
          </a:p>
        </p:txBody>
      </p:sp>
      <p:grpSp>
        <p:nvGrpSpPr>
          <p:cNvPr id="3" name="Group 2">
            <a:extLst>
              <a:ext uri="{FF2B5EF4-FFF2-40B4-BE49-F238E27FC236}">
                <a16:creationId xmlns:a16="http://schemas.microsoft.com/office/drawing/2014/main" id="{7E9F414F-BA40-4D2C-8761-A0D0FD58D8CE}"/>
              </a:ext>
            </a:extLst>
          </p:cNvPr>
          <p:cNvGrpSpPr/>
          <p:nvPr/>
        </p:nvGrpSpPr>
        <p:grpSpPr>
          <a:xfrm>
            <a:off x="2468495" y="1563704"/>
            <a:ext cx="6914315" cy="3746218"/>
            <a:chOff x="2640366" y="1683621"/>
            <a:chExt cx="6914315" cy="3226525"/>
          </a:xfrm>
        </p:grpSpPr>
        <p:cxnSp>
          <p:nvCxnSpPr>
            <p:cNvPr id="20" name="Straight Connector 19">
              <a:extLst>
                <a:ext uri="{FF2B5EF4-FFF2-40B4-BE49-F238E27FC236}">
                  <a16:creationId xmlns:a16="http://schemas.microsoft.com/office/drawing/2014/main" id="{5F9EA744-F623-4767-8087-37066966733A}"/>
                </a:ext>
              </a:extLst>
            </p:cNvPr>
            <p:cNvCxnSpPr/>
            <p:nvPr/>
          </p:nvCxnSpPr>
          <p:spPr>
            <a:xfrm>
              <a:off x="2640366"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D12DC-2259-4BF3-A166-3576DC74E8AC}"/>
                </a:ext>
              </a:extLst>
            </p:cNvPr>
            <p:cNvCxnSpPr/>
            <p:nvPr/>
          </p:nvCxnSpPr>
          <p:spPr>
            <a:xfrm>
              <a:off x="4945138"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D91CAC-D1AA-4449-A98B-6B8AA42C9B65}"/>
                </a:ext>
              </a:extLst>
            </p:cNvPr>
            <p:cNvCxnSpPr/>
            <p:nvPr/>
          </p:nvCxnSpPr>
          <p:spPr>
            <a:xfrm>
              <a:off x="7249910"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0F12E7-99DE-40F7-A3DC-9ACA6624F41F}"/>
                </a:ext>
              </a:extLst>
            </p:cNvPr>
            <p:cNvCxnSpPr/>
            <p:nvPr/>
          </p:nvCxnSpPr>
          <p:spPr>
            <a:xfrm>
              <a:off x="9554681"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8B99A039-2AEE-40A9-B2FA-71E780F7468F}"/>
              </a:ext>
            </a:extLst>
          </p:cNvPr>
          <p:cNvSpPr/>
          <p:nvPr/>
        </p:nvSpPr>
        <p:spPr>
          <a:xfrm>
            <a:off x="213414" y="1738026"/>
            <a:ext cx="217868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Best in class </a:t>
            </a:r>
            <a:endParaRPr lang="en-US">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solidFill>
                  <a:schemeClr val="tx2"/>
                </a:solidFill>
                <a:latin typeface="Segoe UI Semibold" panose="020B0702040204020203" pitchFamily="34" charset="0"/>
                <a:cs typeface="Segoe UI Semibold" panose="020B0702040204020203" pitchFamily="34" charset="0"/>
              </a:rPr>
              <a:t>p</a:t>
            </a: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rice-performance</a:t>
            </a:r>
            <a:endParaRPr lang="en-US" sz="1600" b="0" i="0" u="none" strike="noStrike" kern="1200" cap="none" spc="-5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 name="TextBox 35">
            <a:extLst>
              <a:ext uri="{FF2B5EF4-FFF2-40B4-BE49-F238E27FC236}">
                <a16:creationId xmlns:a16="http://schemas.microsoft.com/office/drawing/2014/main" id="{B5BD80FB-F71B-4D30-A71B-5F5693FDFAC0}"/>
              </a:ext>
            </a:extLst>
          </p:cNvPr>
          <p:cNvSpPr txBox="1"/>
          <p:nvPr/>
        </p:nvSpPr>
        <p:spPr>
          <a:xfrm>
            <a:off x="213414" y="4280778"/>
            <a:ext cx="219070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r>
              <a:rPr kumimoji="0" lang="en-US" sz="1400" b="0" i="0" u="none" strike="noStrike" kern="1200" cap="none" normalizeH="0" baseline="0" noProof="0" dirty="0">
                <a:ln>
                  <a:noFill/>
                </a:ln>
                <a:solidFill>
                  <a:srgbClr val="000000"/>
                </a:solidFill>
                <a:effectLst/>
                <a:uLnTx/>
                <a:uFillTx/>
                <a:latin typeface="Segoe UI"/>
                <a:ea typeface="+mn-ea"/>
                <a:cs typeface="+mn-cs"/>
              </a:rPr>
              <a:t>Up to</a:t>
            </a:r>
            <a:r>
              <a:rPr lang="en-US" sz="1400" dirty="0">
                <a:solidFill>
                  <a:srgbClr val="000000"/>
                </a:solidFill>
                <a:latin typeface="Segoe UI"/>
              </a:rPr>
              <a:t> 14X times faster and </a:t>
            </a:r>
            <a:r>
              <a:rPr kumimoji="0" lang="en-US" sz="1400" b="0" i="0" u="none" strike="noStrike" kern="1200" cap="none" normalizeH="0" baseline="0" noProof="0" dirty="0">
                <a:ln>
                  <a:noFill/>
                </a:ln>
                <a:solidFill>
                  <a:srgbClr val="000000"/>
                </a:solidFill>
                <a:effectLst/>
                <a:uLnTx/>
                <a:uFillTx/>
                <a:latin typeface="Segoe UI"/>
                <a:ea typeface="+mn-ea"/>
                <a:cs typeface="+mn-cs"/>
              </a:rPr>
              <a:t>94% less expensive than </a:t>
            </a:r>
            <a:r>
              <a:rPr lang="en-US" sz="1400" dirty="0">
                <a:solidFill>
                  <a:srgbClr val="000000"/>
                </a:solidFill>
                <a:latin typeface="Segoe UI"/>
              </a:rPr>
              <a:t>cloud </a:t>
            </a:r>
            <a:r>
              <a:rPr kumimoji="0" lang="en-US" sz="1400" b="0" i="0" u="none" strike="noStrike" kern="1200" cap="none" normalizeH="0" baseline="0" noProof="0" dirty="0">
                <a:ln>
                  <a:noFill/>
                </a:ln>
                <a:solidFill>
                  <a:srgbClr val="000000"/>
                </a:solidFill>
                <a:effectLst/>
                <a:uLnTx/>
                <a:uFillTx/>
                <a:latin typeface="Segoe UI"/>
                <a:ea typeface="+mn-ea"/>
                <a:cs typeface="+mn-cs"/>
              </a:rPr>
              <a:t>competitors</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solidFill>
                <a:srgbClr val="000000"/>
              </a:solidFill>
              <a:latin typeface="Segoe UI"/>
            </a:endParaRPr>
          </a:p>
        </p:txBody>
      </p:sp>
      <p:sp>
        <p:nvSpPr>
          <p:cNvPr id="6" name="Rectangle 5">
            <a:extLst>
              <a:ext uri="{FF2B5EF4-FFF2-40B4-BE49-F238E27FC236}">
                <a16:creationId xmlns:a16="http://schemas.microsoft.com/office/drawing/2014/main" id="{7B1E3D8D-BDEC-42A2-8570-FAE5D0CA7436}"/>
              </a:ext>
            </a:extLst>
          </p:cNvPr>
          <p:cNvSpPr/>
          <p:nvPr/>
        </p:nvSpPr>
        <p:spPr>
          <a:xfrm>
            <a:off x="2658010" y="1738026"/>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Industry-leading security </a:t>
            </a:r>
            <a:endParaRPr lang="en-US">
              <a:ea typeface="+mn-ea"/>
            </a:endParaRPr>
          </a:p>
        </p:txBody>
      </p:sp>
      <p:sp>
        <p:nvSpPr>
          <p:cNvPr id="7" name="TextBox 44">
            <a:extLst>
              <a:ext uri="{FF2B5EF4-FFF2-40B4-BE49-F238E27FC236}">
                <a16:creationId xmlns:a16="http://schemas.microsoft.com/office/drawing/2014/main" id="{6567DAC9-D149-48FE-B86F-271C8A714205}"/>
              </a:ext>
            </a:extLst>
          </p:cNvPr>
          <p:cNvSpPr txBox="1"/>
          <p:nvPr/>
        </p:nvSpPr>
        <p:spPr>
          <a:xfrm>
            <a:off x="2658013" y="4260308"/>
            <a:ext cx="2052101" cy="954107"/>
          </a:xfrm>
          <a:prstGeom prst="rect">
            <a:avLst/>
          </a:prstGeom>
          <a:noFill/>
        </p:spPr>
        <p:txBody>
          <a:bodyPr wrap="square" lIns="91440" tIns="45720" rIns="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Defense-in-depth security and 99.9% financially backed availability SLA </a:t>
            </a:r>
          </a:p>
        </p:txBody>
      </p:sp>
      <p:sp>
        <p:nvSpPr>
          <p:cNvPr id="8" name="Rectangle 7">
            <a:extLst>
              <a:ext uri="{FF2B5EF4-FFF2-40B4-BE49-F238E27FC236}">
                <a16:creationId xmlns:a16="http://schemas.microsoft.com/office/drawing/2014/main" id="{5678EB86-38B0-49E7-B534-B72846171BB0}"/>
              </a:ext>
            </a:extLst>
          </p:cNvPr>
          <p:cNvSpPr/>
          <p:nvPr/>
        </p:nvSpPr>
        <p:spPr>
          <a:xfrm>
            <a:off x="4849654" y="1720903"/>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Intelligent workload management</a:t>
            </a:r>
            <a:endParaRPr lang="en-US">
              <a:ea typeface="+mn-ea"/>
            </a:endParaRPr>
          </a:p>
        </p:txBody>
      </p:sp>
      <p:sp>
        <p:nvSpPr>
          <p:cNvPr id="9" name="TextBox 37">
            <a:extLst>
              <a:ext uri="{FF2B5EF4-FFF2-40B4-BE49-F238E27FC236}">
                <a16:creationId xmlns:a16="http://schemas.microsoft.com/office/drawing/2014/main" id="{C17E3278-47D0-449B-8D29-7381A135B931}"/>
              </a:ext>
            </a:extLst>
          </p:cNvPr>
          <p:cNvSpPr txBox="1"/>
          <p:nvPr/>
        </p:nvSpPr>
        <p:spPr>
          <a:xfrm>
            <a:off x="4849657" y="4276424"/>
            <a:ext cx="2052101"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Separation of compute and storage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Prioritize resources for the most valuable workloads</a:t>
            </a:r>
            <a:endParaRPr kumimoji="0" lang="en-US" sz="1400" b="0" i="0" u="none" strike="noStrike" kern="1200" cap="none" normalizeH="0" baseline="0" noProof="0">
              <a:ln>
                <a:noFill/>
              </a:ln>
              <a:solidFill>
                <a:srgbClr val="000000"/>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5915DDA-26CB-4429-B3ED-4A3E0BC3003E}"/>
              </a:ext>
            </a:extLst>
          </p:cNvPr>
          <p:cNvSpPr/>
          <p:nvPr/>
        </p:nvSpPr>
        <p:spPr>
          <a:xfrm>
            <a:off x="9542268" y="1738026"/>
            <a:ext cx="222019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Developer </a:t>
            </a:r>
            <a:r>
              <a:rPr lang="en-US" sz="1600" spc="-50">
                <a:solidFill>
                  <a:schemeClr val="tx2"/>
                </a:solidFill>
                <a:latin typeface="Segoe UI Semibold" panose="020B0702040204020203" pitchFamily="34" charset="0"/>
                <a:cs typeface="Segoe UI Semibold" panose="020B0702040204020203" pitchFamily="34" charset="0"/>
              </a:rPr>
              <a:t>productivity</a:t>
            </a:r>
            <a:endParaRPr lang="en-US"/>
          </a:p>
        </p:txBody>
      </p:sp>
      <p:sp>
        <p:nvSpPr>
          <p:cNvPr id="11" name="TextBox 39">
            <a:extLst>
              <a:ext uri="{FF2B5EF4-FFF2-40B4-BE49-F238E27FC236}">
                <a16:creationId xmlns:a16="http://schemas.microsoft.com/office/drawing/2014/main" id="{90B4B3C4-72AD-4EFC-A38F-00B4CF699572}"/>
              </a:ext>
            </a:extLst>
          </p:cNvPr>
          <p:cNvSpPr txBox="1"/>
          <p:nvPr/>
        </p:nvSpPr>
        <p:spPr>
          <a:xfrm>
            <a:off x="9501798" y="4276424"/>
            <a:ext cx="2133044"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Enterprise class application lifecycle management</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gradFill>
                <a:gsLst>
                  <a:gs pos="2917">
                    <a:prstClr val="black"/>
                  </a:gs>
                  <a:gs pos="30000">
                    <a:prstClr val="black"/>
                  </a:gs>
                </a:gsLst>
                <a:lin ang="5400000" scaled="0"/>
              </a:gradFill>
              <a:latin typeface="Segoe UI"/>
            </a:endParaRPr>
          </a:p>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ADC63CA-E9F7-4964-8160-C620B9B1F826}"/>
              </a:ext>
            </a:extLst>
          </p:cNvPr>
          <p:cNvSpPr/>
          <p:nvPr/>
        </p:nvSpPr>
        <p:spPr>
          <a:xfrm>
            <a:off x="7197028" y="1738026"/>
            <a:ext cx="205210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Data flexibility</a:t>
            </a:r>
            <a:endParaRPr lang="en-US">
              <a:ea typeface="+mn-ea"/>
            </a:endParaRPr>
          </a:p>
        </p:txBody>
      </p:sp>
      <p:sp>
        <p:nvSpPr>
          <p:cNvPr id="13" name="TextBox 38">
            <a:extLst>
              <a:ext uri="{FF2B5EF4-FFF2-40B4-BE49-F238E27FC236}">
                <a16:creationId xmlns:a16="http://schemas.microsoft.com/office/drawing/2014/main" id="{6552C327-E94C-45F5-B232-64C2970E1921}"/>
              </a:ext>
            </a:extLst>
          </p:cNvPr>
          <p:cNvSpPr txBox="1"/>
          <p:nvPr/>
        </p:nvSpPr>
        <p:spPr>
          <a:xfrm>
            <a:off x="7197031" y="4260308"/>
            <a:ext cx="2182730" cy="1031051"/>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Query directly over the Data Lake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Support for structured and semi-structured data</a:t>
            </a:r>
          </a:p>
        </p:txBody>
      </p:sp>
      <p:pic>
        <p:nvPicPr>
          <p:cNvPr id="15" name="Picture 14">
            <a:extLst>
              <a:ext uri="{FF2B5EF4-FFF2-40B4-BE49-F238E27FC236}">
                <a16:creationId xmlns:a16="http://schemas.microsoft.com/office/drawing/2014/main" id="{832AD87F-6DA6-461F-B42B-88807AD66A0D}"/>
              </a:ext>
            </a:extLst>
          </p:cNvPr>
          <p:cNvPicPr>
            <a:picLocks noChangeAspect="1"/>
          </p:cNvPicPr>
          <p:nvPr/>
        </p:nvPicPr>
        <p:blipFill>
          <a:blip r:embed="rId2"/>
          <a:stretch>
            <a:fillRect/>
          </a:stretch>
        </p:blipFill>
        <p:spPr>
          <a:xfrm>
            <a:off x="947177" y="2945188"/>
            <a:ext cx="679602" cy="777240"/>
          </a:xfrm>
          <a:prstGeom prst="rect">
            <a:avLst/>
          </a:prstGeom>
        </p:spPr>
      </p:pic>
      <p:pic>
        <p:nvPicPr>
          <p:cNvPr id="16" name="Picture 15">
            <a:extLst>
              <a:ext uri="{FF2B5EF4-FFF2-40B4-BE49-F238E27FC236}">
                <a16:creationId xmlns:a16="http://schemas.microsoft.com/office/drawing/2014/main" id="{D8BB0C7B-A2CB-4401-A779-F23BDCAA7B7D}"/>
              </a:ext>
            </a:extLst>
          </p:cNvPr>
          <p:cNvPicPr>
            <a:picLocks noChangeAspect="1"/>
          </p:cNvPicPr>
          <p:nvPr/>
        </p:nvPicPr>
        <p:blipFill>
          <a:blip r:embed="rId3"/>
          <a:stretch>
            <a:fillRect/>
          </a:stretch>
        </p:blipFill>
        <p:spPr>
          <a:xfrm>
            <a:off x="3355929" y="2780249"/>
            <a:ext cx="656267" cy="1107118"/>
          </a:xfrm>
          <a:prstGeom prst="rect">
            <a:avLst/>
          </a:prstGeom>
        </p:spPr>
      </p:pic>
      <p:pic>
        <p:nvPicPr>
          <p:cNvPr id="17" name="Picture 16">
            <a:extLst>
              <a:ext uri="{FF2B5EF4-FFF2-40B4-BE49-F238E27FC236}">
                <a16:creationId xmlns:a16="http://schemas.microsoft.com/office/drawing/2014/main" id="{889291EB-55FC-4CE3-8886-112C6F3B2557}"/>
              </a:ext>
            </a:extLst>
          </p:cNvPr>
          <p:cNvPicPr>
            <a:picLocks noChangeAspect="1"/>
          </p:cNvPicPr>
          <p:nvPr/>
        </p:nvPicPr>
        <p:blipFill>
          <a:blip r:embed="rId4"/>
          <a:stretch>
            <a:fillRect/>
          </a:stretch>
        </p:blipFill>
        <p:spPr>
          <a:xfrm>
            <a:off x="7722385" y="2918148"/>
            <a:ext cx="775605" cy="831320"/>
          </a:xfrm>
          <a:prstGeom prst="rect">
            <a:avLst/>
          </a:prstGeom>
        </p:spPr>
      </p:pic>
      <p:pic>
        <p:nvPicPr>
          <p:cNvPr id="18" name="Picture 17">
            <a:extLst>
              <a:ext uri="{FF2B5EF4-FFF2-40B4-BE49-F238E27FC236}">
                <a16:creationId xmlns:a16="http://schemas.microsoft.com/office/drawing/2014/main" id="{601DD4F8-DEF2-4ADD-A5D6-6F7F0D0C221C}"/>
              </a:ext>
            </a:extLst>
          </p:cNvPr>
          <p:cNvPicPr>
            <a:picLocks noChangeAspect="1"/>
          </p:cNvPicPr>
          <p:nvPr/>
        </p:nvPicPr>
        <p:blipFill>
          <a:blip r:embed="rId5"/>
          <a:stretch>
            <a:fillRect/>
          </a:stretch>
        </p:blipFill>
        <p:spPr>
          <a:xfrm>
            <a:off x="10159119" y="2924608"/>
            <a:ext cx="818401" cy="818401"/>
          </a:xfrm>
          <a:prstGeom prst="rect">
            <a:avLst/>
          </a:prstGeom>
        </p:spPr>
      </p:pic>
      <p:pic>
        <p:nvPicPr>
          <p:cNvPr id="19" name="Picture 18">
            <a:extLst>
              <a:ext uri="{FF2B5EF4-FFF2-40B4-BE49-F238E27FC236}">
                <a16:creationId xmlns:a16="http://schemas.microsoft.com/office/drawing/2014/main" id="{7281F6AE-51A9-4E9E-9551-1A9525365FB6}"/>
              </a:ext>
            </a:extLst>
          </p:cNvPr>
          <p:cNvPicPr>
            <a:picLocks noChangeAspect="1"/>
          </p:cNvPicPr>
          <p:nvPr/>
        </p:nvPicPr>
        <p:blipFill>
          <a:blip r:embed="rId6"/>
          <a:stretch>
            <a:fillRect/>
          </a:stretch>
        </p:blipFill>
        <p:spPr>
          <a:xfrm>
            <a:off x="5398582" y="2958104"/>
            <a:ext cx="751409" cy="751409"/>
          </a:xfrm>
          <a:prstGeom prst="rect">
            <a:avLst/>
          </a:prstGeom>
        </p:spPr>
      </p:pic>
    </p:spTree>
    <p:extLst>
      <p:ext uri="{BB962C8B-B14F-4D97-AF65-F5344CB8AC3E}">
        <p14:creationId xmlns:p14="http://schemas.microsoft.com/office/powerpoint/2010/main" val="31102652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Relational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46CD48C-9548-473C-AD9D-C36E658D91EB}"/>
              </a:ext>
            </a:extLst>
          </p:cNvPr>
          <p:cNvPicPr>
            <a:picLocks noChangeAspect="1"/>
          </p:cNvPicPr>
          <p:nvPr/>
        </p:nvPicPr>
        <p:blipFill>
          <a:blip r:embed="rId2"/>
          <a:stretch>
            <a:fillRect/>
          </a:stretch>
        </p:blipFill>
        <p:spPr>
          <a:xfrm>
            <a:off x="1717733" y="1324599"/>
            <a:ext cx="8182338" cy="5443714"/>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5" name="Picture 4">
            <a:extLst>
              <a:ext uri="{FF2B5EF4-FFF2-40B4-BE49-F238E27FC236}">
                <a16:creationId xmlns:a16="http://schemas.microsoft.com/office/drawing/2014/main" id="{34FD0714-F0BA-434D-BC46-88A94E09E84E}"/>
              </a:ext>
            </a:extLst>
          </p:cNvPr>
          <p:cNvPicPr>
            <a:picLocks noChangeAspect="1"/>
          </p:cNvPicPr>
          <p:nvPr/>
        </p:nvPicPr>
        <p:blipFill>
          <a:blip r:embed="rId2"/>
          <a:stretch>
            <a:fillRect/>
          </a:stretch>
        </p:blipFill>
        <p:spPr>
          <a:xfrm>
            <a:off x="1761899" y="1298961"/>
            <a:ext cx="8668201" cy="526297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983509"/>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a:t>
            </a:r>
          </a:p>
          <a:p>
            <a:r>
              <a:rPr lang="en-AU" b="0" dirty="0">
                <a:solidFill>
                  <a:schemeClr val="tx1"/>
                </a:solidFill>
              </a:rPr>
              <a:t>Encryption</a:t>
            </a:r>
          </a:p>
          <a:p>
            <a:r>
              <a:rPr lang="en-AU" b="0" dirty="0">
                <a:solidFill>
                  <a:schemeClr val="tx1"/>
                </a:solidFill>
              </a:rPr>
              <a:t>Row-Level Security</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57664"/>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12064"/>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891682"/>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6530" y="1596989"/>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789" y="1581888"/>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08297"/>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18350"/>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14106"/>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56849"/>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4987291"/>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4991805"/>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3">
            <a:extLst>
              <a:ext uri="{FF2B5EF4-FFF2-40B4-BE49-F238E27FC236}">
                <a16:creationId xmlns:a16="http://schemas.microsoft.com/office/drawing/2014/main" id="{DCA14BFB-A19A-4410-9045-D8594D50A55A}"/>
              </a:ext>
            </a:extLst>
          </p:cNvPr>
          <p:cNvSpPr txBox="1"/>
          <p:nvPr/>
        </p:nvSpPr>
        <p:spPr>
          <a:xfrm>
            <a:off x="4682633" y="6283844"/>
            <a:ext cx="2826736" cy="406265"/>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49312-7785-46EE-9078-E48BB8D606FA}"/>
              </a:ext>
            </a:extLst>
          </p:cNvPr>
          <p:cNvSpPr>
            <a:spLocks noGrp="1"/>
          </p:cNvSpPr>
          <p:nvPr>
            <p:ph type="title"/>
          </p:nvPr>
        </p:nvSpPr>
        <p:spPr/>
        <p:txBody>
          <a:bodyPr/>
          <a:lstStyle/>
          <a:p>
            <a:r>
              <a:rPr lang="en-AU" dirty="0"/>
              <a:t>Azure Data Lake Storage Gen2</a:t>
            </a:r>
          </a:p>
        </p:txBody>
      </p:sp>
      <p:grpSp>
        <p:nvGrpSpPr>
          <p:cNvPr id="7" name="Group 6">
            <a:extLst>
              <a:ext uri="{FF2B5EF4-FFF2-40B4-BE49-F238E27FC236}">
                <a16:creationId xmlns:a16="http://schemas.microsoft.com/office/drawing/2014/main" id="{F762F62F-BB5E-4429-9061-0D9C14E41C4F}"/>
              </a:ext>
            </a:extLst>
          </p:cNvPr>
          <p:cNvGrpSpPr/>
          <p:nvPr/>
        </p:nvGrpSpPr>
        <p:grpSpPr>
          <a:xfrm>
            <a:off x="4238610" y="961927"/>
            <a:ext cx="3419856" cy="5403394"/>
            <a:chOff x="514682" y="1081052"/>
            <a:chExt cx="3419856" cy="5403394"/>
          </a:xfrm>
        </p:grpSpPr>
        <p:pic>
          <p:nvPicPr>
            <p:cNvPr id="16" name="Picture 15">
              <a:extLst>
                <a:ext uri="{FF2B5EF4-FFF2-40B4-BE49-F238E27FC236}">
                  <a16:creationId xmlns:a16="http://schemas.microsoft.com/office/drawing/2014/main" id="{5A4DF596-A6F7-4A91-BE43-BDA854D1F6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4682" y="1081052"/>
              <a:ext cx="3419856" cy="2080159"/>
            </a:xfrm>
            <a:prstGeom prst="rect">
              <a:avLst/>
            </a:prstGeom>
          </p:spPr>
        </p:pic>
        <p:sp>
          <p:nvSpPr>
            <p:cNvPr id="17" name="Rectangle 16">
              <a:extLst>
                <a:ext uri="{FF2B5EF4-FFF2-40B4-BE49-F238E27FC236}">
                  <a16:creationId xmlns:a16="http://schemas.microsoft.com/office/drawing/2014/main" id="{E6290500-71AB-415C-BFC9-02F68E07D7CB}"/>
                </a:ext>
              </a:extLst>
            </p:cNvPr>
            <p:cNvSpPr/>
            <p:nvPr/>
          </p:nvSpPr>
          <p:spPr>
            <a:xfrm>
              <a:off x="519254" y="3476775"/>
              <a:ext cx="3410712" cy="3007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Supports familiar REST API and HDFS file system</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noProof="0" dirty="0">
                  <a:solidFill>
                    <a:srgbClr val="505050"/>
                  </a:solidFill>
                  <a:latin typeface="Segoe UI Semibold" charset="0"/>
                  <a:ea typeface="Segoe UI Semibold" charset="0"/>
                  <a:cs typeface="Segoe UI Semibold" charset="0"/>
                </a:rPr>
                <a:t>Strong analytics ISV support</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8"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grpSp>
      <p:grpSp>
        <p:nvGrpSpPr>
          <p:cNvPr id="8" name="Group 7">
            <a:extLst>
              <a:ext uri="{FF2B5EF4-FFF2-40B4-BE49-F238E27FC236}">
                <a16:creationId xmlns:a16="http://schemas.microsoft.com/office/drawing/2014/main" id="{4AADA8F0-F0D2-4251-B218-0C68F9E225AE}"/>
              </a:ext>
            </a:extLst>
          </p:cNvPr>
          <p:cNvGrpSpPr/>
          <p:nvPr/>
        </p:nvGrpSpPr>
        <p:grpSpPr>
          <a:xfrm>
            <a:off x="8041652" y="998680"/>
            <a:ext cx="3419856" cy="5402874"/>
            <a:chOff x="4391557" y="1081053"/>
            <a:chExt cx="3419856" cy="5402874"/>
          </a:xfrm>
        </p:grpSpPr>
        <p:pic>
          <p:nvPicPr>
            <p:cNvPr id="13" name="Picture 12">
              <a:extLst>
                <a:ext uri="{FF2B5EF4-FFF2-40B4-BE49-F238E27FC236}">
                  <a16:creationId xmlns:a16="http://schemas.microsoft.com/office/drawing/2014/main" id="{17DA40BA-67F7-4FD1-A104-7E605DD29C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91557" y="1081053"/>
              <a:ext cx="3419856" cy="2088867"/>
            </a:xfrm>
            <a:prstGeom prst="rect">
              <a:avLst/>
            </a:prstGeom>
          </p:spPr>
        </p:pic>
        <p:sp>
          <p:nvSpPr>
            <p:cNvPr id="14" name="Rectangle 13">
              <a:extLst>
                <a:ext uri="{FF2B5EF4-FFF2-40B4-BE49-F238E27FC236}">
                  <a16:creationId xmlns:a16="http://schemas.microsoft.com/office/drawing/2014/main" id="{4732BA7B-7F11-4827-9008-B1B172792573}"/>
                </a:ext>
              </a:extLst>
            </p:cNvPr>
            <p:cNvSpPr/>
            <p:nvPr/>
          </p:nvSpPr>
          <p:spPr>
            <a:xfrm>
              <a:off x="4396129" y="3476777"/>
              <a:ext cx="3410712" cy="3007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performance leads to lower end to end analytic job run times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Supports integration with visualization tools like Power BI and Tableau</a:t>
              </a:r>
            </a:p>
            <a:p>
              <a:pPr marL="17145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0" marR="0" lvl="0" indent="0" algn="l" defTabSz="914400" rtl="0" eaLnBrk="1" fontAlgn="auto" latinLnBrk="0" hangingPunct="1">
                <a:lnSpc>
                  <a:spcPct val="100000"/>
                </a:lnSpc>
                <a:spcBef>
                  <a:spcPts val="0"/>
                </a:spcBef>
                <a:spcAft>
                  <a:spcPts val="1000"/>
                </a:spcAft>
                <a:buClrTx/>
                <a:buSzTx/>
                <a:buFontTx/>
                <a:buNone/>
                <a:tabLst/>
                <a:defRPr/>
              </a:pPr>
              <a:endParaRPr lang="en-US" sz="1200" b="1" dirty="0">
                <a:solidFill>
                  <a:srgbClr val="505050"/>
                </a:solidFill>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5"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Semibold" charset="0"/>
                  <a:ea typeface="Segoe UI Semibold" charset="0"/>
                  <a:cs typeface="Segoe UI Semibold" charset="0"/>
                </a:rPr>
                <a:t>Data Scientists</a:t>
              </a:r>
              <a:endPar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p:txBody>
        </p:sp>
      </p:grpSp>
      <p:grpSp>
        <p:nvGrpSpPr>
          <p:cNvPr id="9" name="Group 8">
            <a:extLst>
              <a:ext uri="{FF2B5EF4-FFF2-40B4-BE49-F238E27FC236}">
                <a16:creationId xmlns:a16="http://schemas.microsoft.com/office/drawing/2014/main" id="{2967D68A-328B-40D6-8FB1-B1631FDAEB81}"/>
              </a:ext>
            </a:extLst>
          </p:cNvPr>
          <p:cNvGrpSpPr/>
          <p:nvPr/>
        </p:nvGrpSpPr>
        <p:grpSpPr>
          <a:xfrm>
            <a:off x="426424" y="998680"/>
            <a:ext cx="3419856" cy="5402877"/>
            <a:chOff x="8266978" y="1081051"/>
            <a:chExt cx="3419856" cy="5402877"/>
          </a:xfrm>
        </p:grpSpPr>
        <p:pic>
          <p:nvPicPr>
            <p:cNvPr id="10" name="Picture 9">
              <a:extLst>
                <a:ext uri="{FF2B5EF4-FFF2-40B4-BE49-F238E27FC236}">
                  <a16:creationId xmlns:a16="http://schemas.microsoft.com/office/drawing/2014/main" id="{F85F638D-AE70-424A-A5CB-08F8A915CC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266978" y="1081051"/>
              <a:ext cx="3419856" cy="2088869"/>
            </a:xfrm>
            <a:prstGeom prst="rect">
              <a:avLst/>
            </a:prstGeom>
          </p:spPr>
        </p:pic>
        <p:sp>
          <p:nvSpPr>
            <p:cNvPr id="11" name="Rectangle 10">
              <a:extLst>
                <a:ext uri="{FF2B5EF4-FFF2-40B4-BE49-F238E27FC236}">
                  <a16:creationId xmlns:a16="http://schemas.microsoft.com/office/drawing/2014/main" id="{5DAFEC04-A886-4789-86B3-3377B7595779}"/>
                </a:ext>
              </a:extLst>
            </p:cNvPr>
            <p:cNvSpPr/>
            <p:nvPr/>
          </p:nvSpPr>
          <p:spPr>
            <a:xfrm>
              <a:off x="8271550" y="3476776"/>
              <a:ext cx="3410712" cy="3007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Meets data sovereignty requirements in multiple geographies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Inherits object level tiering and advanced HA/DR capabilities of Blob Storage </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2"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grpSp>
    </p:spTree>
    <p:extLst>
      <p:ext uri="{BB962C8B-B14F-4D97-AF65-F5344CB8AC3E}">
        <p14:creationId xmlns:p14="http://schemas.microsoft.com/office/powerpoint/2010/main" val="11198171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9DF9D7-B58E-4D58-BB14-DD20245AB167}"/>
              </a:ext>
            </a:extLst>
          </p:cNvPr>
          <p:cNvSpPr>
            <a:spLocks noGrp="1"/>
          </p:cNvSpPr>
          <p:nvPr>
            <p:ph type="body" sz="quarter" idx="10"/>
          </p:nvPr>
        </p:nvSpPr>
        <p:spPr/>
        <p:txBody>
          <a:bodyPr/>
          <a:lstStyle/>
          <a:p>
            <a:r>
              <a:rPr lang="en-AU" dirty="0"/>
              <a:t>Highly available and resilient data storage</a:t>
            </a:r>
          </a:p>
        </p:txBody>
      </p:sp>
      <p:sp>
        <p:nvSpPr>
          <p:cNvPr id="3" name="Title 2">
            <a:extLst>
              <a:ext uri="{FF2B5EF4-FFF2-40B4-BE49-F238E27FC236}">
                <a16:creationId xmlns:a16="http://schemas.microsoft.com/office/drawing/2014/main" id="{A01BB869-6AD0-4911-A76A-DCA83713B6C3}"/>
              </a:ext>
            </a:extLst>
          </p:cNvPr>
          <p:cNvSpPr>
            <a:spLocks noGrp="1"/>
          </p:cNvSpPr>
          <p:nvPr>
            <p:ph type="title"/>
          </p:nvPr>
        </p:nvSpPr>
        <p:spPr/>
        <p:txBody>
          <a:bodyPr/>
          <a:lstStyle/>
          <a:p>
            <a:r>
              <a:rPr lang="en-AU" dirty="0"/>
              <a:t>Azure Storage Replication</a:t>
            </a:r>
          </a:p>
        </p:txBody>
      </p:sp>
      <p:grpSp>
        <p:nvGrpSpPr>
          <p:cNvPr id="4" name="Group 3">
            <a:extLst>
              <a:ext uri="{FF2B5EF4-FFF2-40B4-BE49-F238E27FC236}">
                <a16:creationId xmlns:a16="http://schemas.microsoft.com/office/drawing/2014/main" id="{F171674D-6108-4F74-8549-23C70892307C}"/>
              </a:ext>
            </a:extLst>
          </p:cNvPr>
          <p:cNvGrpSpPr/>
          <p:nvPr/>
        </p:nvGrpSpPr>
        <p:grpSpPr>
          <a:xfrm>
            <a:off x="253987" y="1591008"/>
            <a:ext cx="2320835" cy="4470882"/>
            <a:chOff x="1104973" y="1918840"/>
            <a:chExt cx="2321165" cy="4471516"/>
          </a:xfrm>
        </p:grpSpPr>
        <p:sp>
          <p:nvSpPr>
            <p:cNvPr id="5" name="Rectangle 4">
              <a:extLst>
                <a:ext uri="{FF2B5EF4-FFF2-40B4-BE49-F238E27FC236}">
                  <a16:creationId xmlns:a16="http://schemas.microsoft.com/office/drawing/2014/main" id="{D5090E34-26F3-450F-99CC-3C308E32FAFB}"/>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4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Multiple replicas across a datacenter</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200" b="0" i="0" u="none" strike="noStrike" kern="1200" cap="none" spc="0" normalizeH="0" baseline="0" noProof="0" dirty="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11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D0F80D6A-566D-49BD-AD19-3DA156533286}"/>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Database_EFC7" title="Icon of a cylinder">
              <a:extLst>
                <a:ext uri="{FF2B5EF4-FFF2-40B4-BE49-F238E27FC236}">
                  <a16:creationId xmlns:a16="http://schemas.microsoft.com/office/drawing/2014/main" id="{2234EFBB-319E-48A0-BE6E-E63082B311F9}"/>
                </a:ext>
              </a:extLst>
            </p:cNvPr>
            <p:cNvSpPr>
              <a:spLocks noChangeAspect="1" noEditPoints="1"/>
            </p:cNvSpPr>
            <p:nvPr/>
          </p:nvSpPr>
          <p:spPr bwMode="auto">
            <a:xfrm>
              <a:off x="1583670" y="26502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AA6A0DC7-33C7-4DD2-A5BA-A4BAD3338746}"/>
                </a:ext>
              </a:extLst>
            </p:cNvPr>
            <p:cNvSpPr>
              <a:spLocks noChangeAspect="1" noEditPoints="1"/>
            </p:cNvSpPr>
            <p:nvPr/>
          </p:nvSpPr>
          <p:spPr bwMode="auto">
            <a:xfrm>
              <a:off x="1736070" y="28026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1FDB3BDC-61C7-4E21-B8BD-46361447EDAA}"/>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FD8F6DAA-1802-4AD7-AAA2-8BAC94310EF1}"/>
                </a:ext>
              </a:extLst>
            </p:cNvPr>
            <p:cNvCxnSpPr>
              <a:cxnSpLocks/>
            </p:cNvCxnSpPr>
            <p:nvPr/>
          </p:nvCxnSpPr>
          <p:spPr>
            <a:xfrm flipV="1">
              <a:off x="2116085"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9C62A9-E9F4-404D-A487-169236E6A27F}"/>
                </a:ext>
              </a:extLst>
            </p:cNvPr>
            <p:cNvCxnSpPr>
              <a:cxnSpLocks/>
            </p:cNvCxnSpPr>
            <p:nvPr/>
          </p:nvCxnSpPr>
          <p:spPr>
            <a:xfrm flipH="1">
              <a:off x="1770254"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DB3799A-3836-4580-BB92-C1C8506CD4E9}"/>
              </a:ext>
            </a:extLst>
          </p:cNvPr>
          <p:cNvGrpSpPr/>
          <p:nvPr/>
        </p:nvGrpSpPr>
        <p:grpSpPr>
          <a:xfrm>
            <a:off x="5780694" y="1290186"/>
            <a:ext cx="2852382" cy="4765525"/>
            <a:chOff x="4525412" y="1976311"/>
            <a:chExt cx="2852786" cy="4766202"/>
          </a:xfrm>
        </p:grpSpPr>
        <p:sp>
          <p:nvSpPr>
            <p:cNvPr id="13" name="Rectangle 12">
              <a:extLst>
                <a:ext uri="{FF2B5EF4-FFF2-40B4-BE49-F238E27FC236}">
                  <a16:creationId xmlns:a16="http://schemas.microsoft.com/office/drawing/2014/main" id="{ADB9697B-44AE-49E8-851D-A1ED427DCD81}"/>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Multiple replicas across each of 2 regions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16 9s of durability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SLA: 99.9%</a:t>
              </a:r>
              <a:endParaRPr kumimoji="0" lang="en-US" sz="12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TextBox 13">
              <a:extLst>
                <a:ext uri="{FF2B5EF4-FFF2-40B4-BE49-F238E27FC236}">
                  <a16:creationId xmlns:a16="http://schemas.microsoft.com/office/drawing/2014/main" id="{59D018A3-0A4D-49C5-BE7B-ECE12A2D3C51}"/>
                </a:ext>
              </a:extLst>
            </p:cNvPr>
            <p:cNvSpPr txBox="1"/>
            <p:nvPr/>
          </p:nvSpPr>
          <p:spPr>
            <a:xfrm>
              <a:off x="5072843"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5" name="TextBox 14">
              <a:extLst>
                <a:ext uri="{FF2B5EF4-FFF2-40B4-BE49-F238E27FC236}">
                  <a16:creationId xmlns:a16="http://schemas.microsoft.com/office/drawing/2014/main" id="{6F88C4EF-CEE4-407D-B449-D36DA8596760}"/>
                </a:ext>
              </a:extLst>
            </p:cNvPr>
            <p:cNvSpPr txBox="1"/>
            <p:nvPr/>
          </p:nvSpPr>
          <p:spPr>
            <a:xfrm>
              <a:off x="5435637"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6" name="TextBox 15">
              <a:extLst>
                <a:ext uri="{FF2B5EF4-FFF2-40B4-BE49-F238E27FC236}">
                  <a16:creationId xmlns:a16="http://schemas.microsoft.com/office/drawing/2014/main" id="{D8032968-2A75-4E84-B1B1-73193D3C6E80}"/>
                </a:ext>
              </a:extLst>
            </p:cNvPr>
            <p:cNvSpPr txBox="1"/>
            <p:nvPr/>
          </p:nvSpPr>
          <p:spPr>
            <a:xfrm>
              <a:off x="4729191"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7" name="TextBox 16">
              <a:extLst>
                <a:ext uri="{FF2B5EF4-FFF2-40B4-BE49-F238E27FC236}">
                  <a16:creationId xmlns:a16="http://schemas.microsoft.com/office/drawing/2014/main" id="{5775CA7C-FC20-458A-9D0C-2424146F4C4D}"/>
                </a:ext>
              </a:extLst>
            </p:cNvPr>
            <p:cNvSpPr txBox="1"/>
            <p:nvPr/>
          </p:nvSpPr>
          <p:spPr>
            <a:xfrm>
              <a:off x="6224154"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18" name="Rectangle 17">
              <a:extLst>
                <a:ext uri="{FF2B5EF4-FFF2-40B4-BE49-F238E27FC236}">
                  <a16:creationId xmlns:a16="http://schemas.microsoft.com/office/drawing/2014/main" id="{8B60E31B-D7D4-4A4D-B868-9120D5B2BF2E}"/>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Database_EFC7" title="Icon of a cylinder">
              <a:extLst>
                <a:ext uri="{FF2B5EF4-FFF2-40B4-BE49-F238E27FC236}">
                  <a16:creationId xmlns:a16="http://schemas.microsoft.com/office/drawing/2014/main" id="{FB09075D-80CC-43E5-86B4-8BE0A11F57DB}"/>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6E84CD48-1A10-4ADA-B190-72FBB76FA573}"/>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1" name="Database_EFC7" title="Icon of a cylinder">
              <a:extLst>
                <a:ext uri="{FF2B5EF4-FFF2-40B4-BE49-F238E27FC236}">
                  <a16:creationId xmlns:a16="http://schemas.microsoft.com/office/drawing/2014/main" id="{0E1BE784-B514-476B-92F9-57D070FFC4D8}"/>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6CC2AD92-A6B9-4ADB-83FD-3D6A57EFD139}"/>
                </a:ext>
              </a:extLst>
            </p:cNvPr>
            <p:cNvCxnSpPr>
              <a:cxnSpLocks/>
            </p:cNvCxnSpPr>
            <p:nvPr/>
          </p:nvCxnSpPr>
          <p:spPr>
            <a:xfrm flipV="1">
              <a:off x="5192871"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7DB51A-CE2C-4762-8D1C-DF629E1F9ACE}"/>
                </a:ext>
              </a:extLst>
            </p:cNvPr>
            <p:cNvCxnSpPr>
              <a:cxnSpLocks/>
            </p:cNvCxnSpPr>
            <p:nvPr/>
          </p:nvCxnSpPr>
          <p:spPr>
            <a:xfrm flipH="1">
              <a:off x="4847040"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CDEF15E4-4A60-4E5B-8614-C2F9235528CE}"/>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370DAD97-27BD-4E57-B39B-662196233290}"/>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5151FED2-7EA8-451A-BD78-F4D89B62F87E}"/>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7" name="Straight Arrow Connector 26">
              <a:extLst>
                <a:ext uri="{FF2B5EF4-FFF2-40B4-BE49-F238E27FC236}">
                  <a16:creationId xmlns:a16="http://schemas.microsoft.com/office/drawing/2014/main" id="{4A3902BF-83D4-473E-AFAB-7C9E66385FDC}"/>
                </a:ext>
              </a:extLst>
            </p:cNvPr>
            <p:cNvCxnSpPr>
              <a:cxnSpLocks/>
            </p:cNvCxnSpPr>
            <p:nvPr/>
          </p:nvCxnSpPr>
          <p:spPr>
            <a:xfrm>
              <a:off x="5505420"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09B1330-757A-4F90-BB76-216F1727E655}"/>
              </a:ext>
            </a:extLst>
          </p:cNvPr>
          <p:cNvGrpSpPr/>
          <p:nvPr/>
        </p:nvGrpSpPr>
        <p:grpSpPr>
          <a:xfrm>
            <a:off x="8665699" y="1303952"/>
            <a:ext cx="3072523" cy="4746228"/>
            <a:chOff x="8413498" y="1976311"/>
            <a:chExt cx="3072959" cy="4746902"/>
          </a:xfrm>
        </p:grpSpPr>
        <p:sp>
          <p:nvSpPr>
            <p:cNvPr id="29" name="Rectangle 28">
              <a:extLst>
                <a:ext uri="{FF2B5EF4-FFF2-40B4-BE49-F238E27FC236}">
                  <a16:creationId xmlns:a16="http://schemas.microsoft.com/office/drawing/2014/main" id="{4D06072E-6FA8-49DA-8755-E404C92AF7FD}"/>
                </a:ext>
              </a:extLst>
            </p:cNvPr>
            <p:cNvSpPr/>
            <p:nvPr/>
          </p:nvSpPr>
          <p:spPr bwMode="auto">
            <a:xfrm>
              <a:off x="8541683" y="4220586"/>
              <a:ext cx="294477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99.99% (read), 99.9% (write)</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ECE2CEE6-5F12-4E28-9052-4B9D7F969229}"/>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TextBox 30">
              <a:extLst>
                <a:ext uri="{FF2B5EF4-FFF2-40B4-BE49-F238E27FC236}">
                  <a16:creationId xmlns:a16="http://schemas.microsoft.com/office/drawing/2014/main" id="{4A545F0B-303F-49E6-A279-3FCF08E60903}"/>
                </a:ext>
              </a:extLst>
            </p:cNvPr>
            <p:cNvSpPr txBox="1"/>
            <p:nvPr/>
          </p:nvSpPr>
          <p:spPr>
            <a:xfrm>
              <a:off x="8973261"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32" name="TextBox 31">
              <a:extLst>
                <a:ext uri="{FF2B5EF4-FFF2-40B4-BE49-F238E27FC236}">
                  <a16:creationId xmlns:a16="http://schemas.microsoft.com/office/drawing/2014/main" id="{21FAD2D5-FC98-4FF4-B3C7-BC7F28C38C29}"/>
                </a:ext>
              </a:extLst>
            </p:cNvPr>
            <p:cNvSpPr txBox="1"/>
            <p:nvPr/>
          </p:nvSpPr>
          <p:spPr>
            <a:xfrm>
              <a:off x="9336055"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33" name="TextBox 32">
              <a:extLst>
                <a:ext uri="{FF2B5EF4-FFF2-40B4-BE49-F238E27FC236}">
                  <a16:creationId xmlns:a16="http://schemas.microsoft.com/office/drawing/2014/main" id="{3366FCC3-C7BA-4BC1-AEA1-74E1085FB764}"/>
                </a:ext>
              </a:extLst>
            </p:cNvPr>
            <p:cNvSpPr txBox="1"/>
            <p:nvPr/>
          </p:nvSpPr>
          <p:spPr>
            <a:xfrm>
              <a:off x="8541684"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34" name="TextBox 33">
              <a:extLst>
                <a:ext uri="{FF2B5EF4-FFF2-40B4-BE49-F238E27FC236}">
                  <a16:creationId xmlns:a16="http://schemas.microsoft.com/office/drawing/2014/main" id="{E32EAFD9-CAD1-443A-9FCB-1A2DD729A6C8}"/>
                </a:ext>
              </a:extLst>
            </p:cNvPr>
            <p:cNvSpPr txBox="1"/>
            <p:nvPr/>
          </p:nvSpPr>
          <p:spPr>
            <a:xfrm>
              <a:off x="10148018"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35" name="Rectangle 34">
              <a:extLst>
                <a:ext uri="{FF2B5EF4-FFF2-40B4-BE49-F238E27FC236}">
                  <a16:creationId xmlns:a16="http://schemas.microsoft.com/office/drawing/2014/main" id="{616BDF9D-401D-40CA-9F7D-1E384E74908D}"/>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Database_EFC7" title="Icon of a cylinder">
              <a:extLst>
                <a:ext uri="{FF2B5EF4-FFF2-40B4-BE49-F238E27FC236}">
                  <a16:creationId xmlns:a16="http://schemas.microsoft.com/office/drawing/2014/main" id="{138F6226-EF4A-451B-A459-66467A174513}"/>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7" name="Database_EFC7" title="Icon of a cylinder">
              <a:extLst>
                <a:ext uri="{FF2B5EF4-FFF2-40B4-BE49-F238E27FC236}">
                  <a16:creationId xmlns:a16="http://schemas.microsoft.com/office/drawing/2014/main" id="{AAE4C630-E897-4982-9DE9-614D0468CAB1}"/>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8" name="Database_EFC7" title="Icon of a cylinder">
              <a:extLst>
                <a:ext uri="{FF2B5EF4-FFF2-40B4-BE49-F238E27FC236}">
                  <a16:creationId xmlns:a16="http://schemas.microsoft.com/office/drawing/2014/main" id="{B4E3E598-6498-4DF1-8F63-23846581656E}"/>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39" name="Straight Arrow Connector 38">
              <a:extLst>
                <a:ext uri="{FF2B5EF4-FFF2-40B4-BE49-F238E27FC236}">
                  <a16:creationId xmlns:a16="http://schemas.microsoft.com/office/drawing/2014/main" id="{4512E0DA-3C7A-4731-93A4-FCBD41A620F7}"/>
                </a:ext>
              </a:extLst>
            </p:cNvPr>
            <p:cNvCxnSpPr>
              <a:cxnSpLocks/>
            </p:cNvCxnSpPr>
            <p:nvPr/>
          </p:nvCxnSpPr>
          <p:spPr>
            <a:xfrm flipV="1">
              <a:off x="9095446"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61046A3-355C-4E65-B03F-9EAA6C0FA82B}"/>
                </a:ext>
              </a:extLst>
            </p:cNvPr>
            <p:cNvCxnSpPr>
              <a:cxnSpLocks/>
            </p:cNvCxnSpPr>
            <p:nvPr/>
          </p:nvCxnSpPr>
          <p:spPr>
            <a:xfrm flipH="1">
              <a:off x="8749615"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Database_EFC7" title="Icon of a cylinder">
              <a:extLst>
                <a:ext uri="{FF2B5EF4-FFF2-40B4-BE49-F238E27FC236}">
                  <a16:creationId xmlns:a16="http://schemas.microsoft.com/office/drawing/2014/main" id="{394EA7AB-5BE2-4871-B58A-633B7BF95F3B}"/>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2" name="Database_EFC7" title="Icon of a cylinder">
              <a:extLst>
                <a:ext uri="{FF2B5EF4-FFF2-40B4-BE49-F238E27FC236}">
                  <a16:creationId xmlns:a16="http://schemas.microsoft.com/office/drawing/2014/main" id="{45596815-CE4D-47FD-A083-E91F21741E87}"/>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3" name="Database_EFC7" title="Icon of a cylinder">
              <a:extLst>
                <a:ext uri="{FF2B5EF4-FFF2-40B4-BE49-F238E27FC236}">
                  <a16:creationId xmlns:a16="http://schemas.microsoft.com/office/drawing/2014/main" id="{3088ED10-EDF2-4F50-B373-9CBC1D8F0DB8}"/>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CF57380B-6047-4C8F-A1EE-0B78A7EEE9C2}"/>
                </a:ext>
              </a:extLst>
            </p:cNvPr>
            <p:cNvCxnSpPr>
              <a:cxnSpLocks/>
            </p:cNvCxnSpPr>
            <p:nvPr/>
          </p:nvCxnSpPr>
          <p:spPr>
            <a:xfrm flipV="1">
              <a:off x="10587188"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B5C2B3-6FA4-46FB-B830-469AEE9867E3}"/>
                </a:ext>
              </a:extLst>
            </p:cNvPr>
            <p:cNvCxnSpPr>
              <a:cxnSpLocks/>
            </p:cNvCxnSpPr>
            <p:nvPr/>
          </p:nvCxnSpPr>
          <p:spPr>
            <a:xfrm>
              <a:off x="9336055"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A7DE730-9287-4998-8847-B2762DFD35FD}"/>
              </a:ext>
            </a:extLst>
          </p:cNvPr>
          <p:cNvGrpSpPr/>
          <p:nvPr/>
        </p:nvGrpSpPr>
        <p:grpSpPr>
          <a:xfrm>
            <a:off x="2241663" y="1292457"/>
            <a:ext cx="3733260" cy="4782775"/>
            <a:chOff x="2241663" y="1241657"/>
            <a:chExt cx="3733260" cy="4782775"/>
          </a:xfrm>
        </p:grpSpPr>
        <p:sp>
          <p:nvSpPr>
            <p:cNvPr id="47" name="Rectangle 46">
              <a:extLst>
                <a:ext uri="{FF2B5EF4-FFF2-40B4-BE49-F238E27FC236}">
                  <a16:creationId xmlns:a16="http://schemas.microsoft.com/office/drawing/2014/main" id="{9488ACAE-C9C5-46CC-9C4C-C40C2528F944}"/>
                </a:ext>
              </a:extLst>
            </p:cNvPr>
            <p:cNvSpPr/>
            <p:nvPr/>
          </p:nvSpPr>
          <p:spPr bwMode="auto">
            <a:xfrm>
              <a:off x="2241663" y="2055876"/>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1</a:t>
              </a:r>
            </a:p>
          </p:txBody>
        </p:sp>
        <p:grpSp>
          <p:nvGrpSpPr>
            <p:cNvPr id="48" name="Group 47">
              <a:extLst>
                <a:ext uri="{FF2B5EF4-FFF2-40B4-BE49-F238E27FC236}">
                  <a16:creationId xmlns:a16="http://schemas.microsoft.com/office/drawing/2014/main" id="{FBEEB769-DC81-4593-9510-A3AC425BB2F1}"/>
                </a:ext>
              </a:extLst>
            </p:cNvPr>
            <p:cNvGrpSpPr/>
            <p:nvPr/>
          </p:nvGrpSpPr>
          <p:grpSpPr>
            <a:xfrm>
              <a:off x="2487902" y="1241657"/>
              <a:ext cx="3487021" cy="4782775"/>
              <a:chOff x="2487902" y="1241657"/>
              <a:chExt cx="3487021" cy="4782775"/>
            </a:xfrm>
          </p:grpSpPr>
          <p:sp>
            <p:nvSpPr>
              <p:cNvPr id="49" name="Rectangle 48">
                <a:extLst>
                  <a:ext uri="{FF2B5EF4-FFF2-40B4-BE49-F238E27FC236}">
                    <a16:creationId xmlns:a16="http://schemas.microsoft.com/office/drawing/2014/main" id="{75A24F9F-D8AB-4C71-BF77-22DDD8C991E5}"/>
                  </a:ext>
                </a:extLst>
              </p:cNvPr>
              <p:cNvSpPr/>
              <p:nvPr/>
            </p:nvSpPr>
            <p:spPr bwMode="auto">
              <a:xfrm>
                <a:off x="2664322" y="3522160"/>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ZRS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Replicas across 3 Zones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and zone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Synchronous writes to all 3 zones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12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Available in 8 regions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SLA: 99.9%</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0" name="Group 49">
                <a:extLst>
                  <a:ext uri="{FF2B5EF4-FFF2-40B4-BE49-F238E27FC236}">
                    <a16:creationId xmlns:a16="http://schemas.microsoft.com/office/drawing/2014/main" id="{ECDC6F5B-1690-4ABB-AA8A-97ED86FFEC78}"/>
                  </a:ext>
                </a:extLst>
              </p:cNvPr>
              <p:cNvGrpSpPr/>
              <p:nvPr/>
            </p:nvGrpSpPr>
            <p:grpSpPr>
              <a:xfrm>
                <a:off x="2487902" y="1241657"/>
                <a:ext cx="2850955" cy="1723104"/>
                <a:chOff x="2487902" y="1241657"/>
                <a:chExt cx="2850955" cy="1723104"/>
              </a:xfrm>
            </p:grpSpPr>
            <p:sp>
              <p:nvSpPr>
                <p:cNvPr id="51" name="Database_EFC7" title="Icon of a cylinder">
                  <a:extLst>
                    <a:ext uri="{FF2B5EF4-FFF2-40B4-BE49-F238E27FC236}">
                      <a16:creationId xmlns:a16="http://schemas.microsoft.com/office/drawing/2014/main" id="{4BF56D3B-CB20-485E-9353-95661E45196E}"/>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46D1F2A9-2807-4EC2-8FFA-C0C8213A5E07}"/>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Database_EFC7" title="Icon of a cylinder">
                  <a:extLst>
                    <a:ext uri="{FF2B5EF4-FFF2-40B4-BE49-F238E27FC236}">
                      <a16:creationId xmlns:a16="http://schemas.microsoft.com/office/drawing/2014/main" id="{26D36865-1210-4D56-9706-3D9DEFCE567A}"/>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0845D2D-9272-45A0-A871-B09E9AAA158F}"/>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2</a:t>
                  </a:r>
                </a:p>
              </p:txBody>
            </p:sp>
            <p:sp>
              <p:nvSpPr>
                <p:cNvPr id="55" name="Database_EFC7" title="Icon of a cylinder">
                  <a:extLst>
                    <a:ext uri="{FF2B5EF4-FFF2-40B4-BE49-F238E27FC236}">
                      <a16:creationId xmlns:a16="http://schemas.microsoft.com/office/drawing/2014/main" id="{ADCCABCB-C6FD-46A6-B1E7-1E3E095BDA22}"/>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F1B7E70F-88B9-4106-AD15-57FEA0146997}"/>
                    </a:ext>
                  </a:extLst>
                </p:cNvPr>
                <p:cNvSpPr/>
                <p:nvPr/>
              </p:nvSpPr>
              <p:spPr bwMode="auto">
                <a:xfrm>
                  <a:off x="4420114" y="2053081"/>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3</a:t>
                  </a:r>
                </a:p>
              </p:txBody>
            </p:sp>
            <p:cxnSp>
              <p:nvCxnSpPr>
                <p:cNvPr id="57" name="Straight Arrow Connector 56">
                  <a:extLst>
                    <a:ext uri="{FF2B5EF4-FFF2-40B4-BE49-F238E27FC236}">
                      <a16:creationId xmlns:a16="http://schemas.microsoft.com/office/drawing/2014/main" id="{9ABA5B12-5408-4E72-B582-77C037FF55D7}"/>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3E726-3EBD-4D08-BA5F-90DAD0287028}"/>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32282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and Azure SQL Data Warehouse</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2" name="Picture 1">
            <a:extLst>
              <a:ext uri="{FF2B5EF4-FFF2-40B4-BE49-F238E27FC236}">
                <a16:creationId xmlns:a16="http://schemas.microsoft.com/office/drawing/2014/main" id="{4DA979A7-F2F5-4D0B-ACD7-A85E58FB7C26}"/>
              </a:ext>
            </a:extLst>
          </p:cNvPr>
          <p:cNvPicPr>
            <a:picLocks noChangeAspect="1"/>
          </p:cNvPicPr>
          <p:nvPr/>
        </p:nvPicPr>
        <p:blipFill>
          <a:blip r:embed="rId2"/>
          <a:stretch>
            <a:fillRect/>
          </a:stretch>
        </p:blipFill>
        <p:spPr>
          <a:xfrm>
            <a:off x="1434840" y="961927"/>
            <a:ext cx="8696447" cy="5741306"/>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6" name="Picture 5">
            <a:extLst>
              <a:ext uri="{FF2B5EF4-FFF2-40B4-BE49-F238E27FC236}">
                <a16:creationId xmlns:a16="http://schemas.microsoft.com/office/drawing/2014/main" id="{A20DCFDB-F136-4615-82A3-10B47062D102}"/>
              </a:ext>
            </a:extLst>
          </p:cNvPr>
          <p:cNvPicPr>
            <a:picLocks noChangeAspect="1"/>
          </p:cNvPicPr>
          <p:nvPr/>
        </p:nvPicPr>
        <p:blipFill>
          <a:blip r:embed="rId2"/>
          <a:stretch>
            <a:fillRect/>
          </a:stretch>
        </p:blipFill>
        <p:spPr>
          <a:xfrm>
            <a:off x="1959360" y="1211429"/>
            <a:ext cx="8270165" cy="5502145"/>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87B15D10-A907-4AE2-B0C5-E058A46A61D5}"/>
              </a:ext>
            </a:extLst>
          </p:cNvPr>
          <p:cNvPicPr>
            <a:picLocks noChangeAspect="1"/>
          </p:cNvPicPr>
          <p:nvPr/>
        </p:nvPicPr>
        <p:blipFill>
          <a:blip r:embed="rId2"/>
          <a:stretch>
            <a:fillRect/>
          </a:stretch>
        </p:blipFill>
        <p:spPr>
          <a:xfrm>
            <a:off x="1683159" y="1278718"/>
            <a:ext cx="8822568" cy="5356698"/>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7" name="Picture 6" descr="A close up of a map&#10;&#10;Description automatically generated">
            <a:extLst>
              <a:ext uri="{FF2B5EF4-FFF2-40B4-BE49-F238E27FC236}">
                <a16:creationId xmlns:a16="http://schemas.microsoft.com/office/drawing/2014/main" id="{A0D1A808-2297-4264-8AFE-852039A1A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577" y="392926"/>
            <a:ext cx="8937927" cy="6176230"/>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Redis 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a:t>
            </a:r>
            <a:b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b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Customizable web service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that learns to recognize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Machine-assisted moderation </a:t>
            </a:r>
            <a:b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sentiment, key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Leverage the power of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models trained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parse complex text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0" name="TextBox 69"/>
          <p:cNvSpPr txBox="1"/>
          <p:nvPr/>
        </p:nvSpPr>
        <p:spPr>
          <a:xfrm>
            <a:off x="8604539" y="5191034"/>
            <a:ext cx="1920477"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738664"/>
          </a:xfrm>
        </p:spPr>
        <p:txBody>
          <a:bodyPr/>
          <a:lstStyle/>
          <a:p>
            <a:r>
              <a:rPr lang="en-US" dirty="0"/>
              <a:t>Leveraging Azure Cosmos DB to automatically scale your data across the globe</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68287B-00F0-4991-A6A2-3D0B74D3B808}">
  <ds:schemaRefs>
    <ds:schemaRef ds:uri="http://purl.org/dc/terms/"/>
    <ds:schemaRef ds:uri="230E9DF3-BE65-4C73-A93B-D1236EBD677E"/>
    <ds:schemaRef ds:uri="b3bc04a5-d503-43b1-b98c-a8cf663329d9"/>
    <ds:schemaRef ds:uri="http://schemas.microsoft.com/office/2006/documentManagement/types"/>
    <ds:schemaRef ds:uri="http://purl.org/dc/elements/1.1/"/>
    <ds:schemaRef ds:uri="230e9df3-be65-4c73-a93b-d1236ebd677e"/>
    <ds:schemaRef ds:uri="http://schemas.microsoft.com/office/infopath/2007/PartnerControls"/>
    <ds:schemaRef ds:uri="http://purl.org/dc/dcmitype/"/>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4.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5.xml><?xml version="1.0" encoding="utf-8"?>
<ds:datastoreItem xmlns:ds="http://schemas.openxmlformats.org/officeDocument/2006/customXml" ds:itemID="{82929533-09AC-4974-A256-0BE2D85F8D8F}">
  <ds:schemaRefs>
    <ds:schemaRef ds:uri="office.server.policy"/>
  </ds:schemaRefs>
</ds:datastoreItem>
</file>

<file path=customXml/itemProps6.xml><?xml version="1.0" encoding="utf-8"?>
<ds:datastoreItem xmlns:ds="http://schemas.openxmlformats.org/officeDocument/2006/customXml" ds:itemID="{DEFF9829-3BBE-450B-B045-D86505F326E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10660</TotalTime>
  <Words>7848</Words>
  <Application>Microsoft Office PowerPoint</Application>
  <PresentationFormat>Widescreen</PresentationFormat>
  <Paragraphs>1563</Paragraphs>
  <Slides>111</Slides>
  <Notes>54</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111</vt:i4>
      </vt:variant>
    </vt:vector>
  </HeadingPairs>
  <TitlesOfParts>
    <vt:vector size="135" baseType="lpstr">
      <vt:lpstr>Arial</vt:lpstr>
      <vt:lpstr>Calibri</vt:lpstr>
      <vt:lpstr>Calibri Light</vt:lpstr>
      <vt:lpstr>Consolas</vt:lpstr>
      <vt:lpstr>Courier New</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Wingdings 3</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Modernize on premises with SQL Server 2019</vt:lpstr>
      <vt:lpstr>SQL Server 2019 big data, analytics, and AI </vt:lpstr>
      <vt:lpstr>Azure SQL Database resource types</vt:lpstr>
      <vt:lpstr>Azure SQL Managed Instance</vt:lpstr>
      <vt:lpstr>Azure Data Factory</vt:lpstr>
      <vt:lpstr>Azure Data Factory </vt:lpstr>
      <vt:lpstr>PowerPoint Presentation</vt:lpstr>
      <vt:lpstr>PowerPoint Presentation</vt:lpstr>
      <vt:lpstr>Mapping Data Flow</vt:lpstr>
      <vt:lpstr>Azure SQL Data Warehouse</vt:lpstr>
      <vt:lpstr>Azure SQL Data Warehouse</vt:lpstr>
      <vt:lpstr>Azure SQL Data Warehouse MPP Architecture</vt:lpstr>
      <vt:lpstr>Table Distributions</vt:lpstr>
      <vt:lpstr>Polybase</vt:lpstr>
      <vt:lpstr>Lab 1: Load data into Azure SQL Data Warehouse using Azure Data Factory Pipelines</vt:lpstr>
      <vt:lpstr>Lab 1</vt:lpstr>
      <vt:lpstr>Lab 1</vt:lpstr>
      <vt:lpstr>Modern Data Platform Concepts Part II</vt:lpstr>
      <vt:lpstr>What is a Data Lake?</vt:lpstr>
      <vt:lpstr>Data Warehouse or Data Lake?</vt:lpstr>
      <vt:lpstr>Data Lake Design Considerations</vt:lpstr>
      <vt:lpstr>Azure Data Lake Storage Gen2</vt:lpstr>
      <vt:lpstr>Azure Data Lake Storage Gen2</vt:lpstr>
      <vt:lpstr>Azure Data Lake Storage Gen2</vt:lpstr>
      <vt:lpstr>Azure Storage Replication</vt:lpstr>
      <vt:lpstr>Lab 2: Transform Big Data using Azure Data Factory and Azure SQL Data Warehouse</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 DB</vt:lpstr>
      <vt:lpstr>Azure Cosmos DB </vt:lpstr>
      <vt:lpstr>Resource Model</vt:lpstr>
      <vt:lpstr>Container Representations</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2019-06-06T05:36:28Z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